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7560450" cx="10080625"/>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 name="Shape 41"/>
        <p:cNvGrpSpPr/>
        <p:nvPr/>
      </p:nvGrpSpPr>
      <p:grpSpPr>
        <a:xfrm>
          <a:off x="0" y="0"/>
          <a:ext cx="0" cy="0"/>
          <a:chOff x="0" y="0"/>
          <a:chExt cx="0" cy="0"/>
        </a:xfrm>
      </p:grpSpPr>
      <p:sp>
        <p:nvSpPr>
          <p:cNvPr id="42" name="Shape 4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43" name="Shape 4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09" name="Shape 10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17" name="Shape 11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24" name="Shape 12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32" name="Shape 13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39" name="Shape 13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57" name="Shape 15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63" name="Shape 16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70" name="Shape 17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 name="Shape 49"/>
        <p:cNvGrpSpPr/>
        <p:nvPr/>
      </p:nvGrpSpPr>
      <p:grpSpPr>
        <a:xfrm>
          <a:off x="0" y="0"/>
          <a:ext cx="0" cy="0"/>
          <a:chOff x="0" y="0"/>
          <a:chExt cx="0" cy="0"/>
        </a:xfrm>
      </p:grpSpPr>
      <p:sp>
        <p:nvSpPr>
          <p:cNvPr id="50" name="Shape 50"/>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51" name="Shape 5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79" name="Shape 17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91" name="Shape 19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197" name="Shape 1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02" name="Shape 20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10" name="Shape 21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18" name="Shape 21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26" name="Shape 2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57" name="Shape 5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62" name="Shape 6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68" name="Shape 6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73" name="Shape 7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81" name="Shape 8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88" name="Shape 8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756046" y="2327360"/>
            <a:ext cx="8568599" cy="1704900"/>
          </a:xfrm>
          <a:prstGeom prst="rect">
            <a:avLst/>
          </a:prstGeom>
        </p:spPr>
        <p:txBody>
          <a:bodyPr anchorCtr="0" anchor="b" bIns="100800" lIns="100800" rIns="100800" tIns="100800"/>
          <a:lstStyle>
            <a:lvl1pPr algn="ctr">
              <a:spcBef>
                <a:spcPts val="0"/>
              </a:spcBef>
              <a:buSzPct val="100000"/>
              <a:defRPr sz="5300"/>
            </a:lvl1pPr>
            <a:lvl2pPr algn="ctr">
              <a:spcBef>
                <a:spcPts val="0"/>
              </a:spcBef>
              <a:buSzPct val="100000"/>
              <a:defRPr sz="5300"/>
            </a:lvl2pPr>
            <a:lvl3pPr algn="ctr">
              <a:spcBef>
                <a:spcPts val="0"/>
              </a:spcBef>
              <a:buSzPct val="100000"/>
              <a:defRPr sz="5300"/>
            </a:lvl3pPr>
            <a:lvl4pPr algn="ctr">
              <a:spcBef>
                <a:spcPts val="0"/>
              </a:spcBef>
              <a:buSzPct val="100000"/>
              <a:defRPr sz="5300"/>
            </a:lvl4pPr>
            <a:lvl5pPr algn="ctr">
              <a:spcBef>
                <a:spcPts val="0"/>
              </a:spcBef>
              <a:buSzPct val="100000"/>
              <a:defRPr sz="5300"/>
            </a:lvl5pPr>
            <a:lvl6pPr algn="ctr">
              <a:spcBef>
                <a:spcPts val="0"/>
              </a:spcBef>
              <a:buSzPct val="100000"/>
              <a:defRPr sz="5300"/>
            </a:lvl6pPr>
            <a:lvl7pPr algn="ctr">
              <a:spcBef>
                <a:spcPts val="0"/>
              </a:spcBef>
              <a:buSzPct val="100000"/>
              <a:defRPr sz="5300"/>
            </a:lvl7pPr>
            <a:lvl8pPr algn="ctr">
              <a:spcBef>
                <a:spcPts val="0"/>
              </a:spcBef>
              <a:buSzPct val="100000"/>
              <a:defRPr sz="5300"/>
            </a:lvl8pPr>
            <a:lvl9pPr algn="ctr">
              <a:spcBef>
                <a:spcPts val="0"/>
              </a:spcBef>
              <a:buSzPct val="100000"/>
              <a:defRPr sz="5300"/>
            </a:lvl9pPr>
          </a:lstStyle>
          <a:p/>
        </p:txBody>
      </p:sp>
      <p:sp>
        <p:nvSpPr>
          <p:cNvPr id="10" name="Shape 10"/>
          <p:cNvSpPr txBox="1"/>
          <p:nvPr>
            <p:ph idx="1" type="subTitle"/>
          </p:nvPr>
        </p:nvSpPr>
        <p:spPr>
          <a:xfrm>
            <a:off x="756046" y="4174605"/>
            <a:ext cx="8568599" cy="1153499"/>
          </a:xfrm>
          <a:prstGeom prst="rect">
            <a:avLst/>
          </a:prstGeom>
        </p:spPr>
        <p:txBody>
          <a:bodyPr anchorCtr="0" anchor="t" bIns="100800" lIns="100800" rIns="100800" tIns="100800"/>
          <a:lstStyle>
            <a:lvl1pPr algn="ctr">
              <a:spcBef>
                <a:spcPts val="0"/>
              </a:spcBef>
              <a:buClr>
                <a:schemeClr val="dk2"/>
              </a:buClr>
              <a:buNone/>
              <a:defRPr>
                <a:solidFill>
                  <a:schemeClr val="dk2"/>
                </a:solidFill>
              </a:defRPr>
            </a:lvl1pPr>
            <a:lvl2pPr algn="ctr">
              <a:spcBef>
                <a:spcPts val="0"/>
              </a:spcBef>
              <a:buClr>
                <a:schemeClr val="dk2"/>
              </a:buClr>
              <a:buSzPct val="100000"/>
              <a:buNone/>
              <a:defRPr sz="3300">
                <a:solidFill>
                  <a:schemeClr val="dk2"/>
                </a:solidFill>
              </a:defRPr>
            </a:lvl2pPr>
            <a:lvl3pPr algn="ctr">
              <a:spcBef>
                <a:spcPts val="0"/>
              </a:spcBef>
              <a:buClr>
                <a:schemeClr val="dk2"/>
              </a:buClr>
              <a:buSzPct val="100000"/>
              <a:buNone/>
              <a:defRPr sz="3300">
                <a:solidFill>
                  <a:schemeClr val="dk2"/>
                </a:solidFill>
              </a:defRPr>
            </a:lvl3pPr>
            <a:lvl4pPr algn="ctr">
              <a:spcBef>
                <a:spcPts val="0"/>
              </a:spcBef>
              <a:buClr>
                <a:schemeClr val="dk2"/>
              </a:buClr>
              <a:buSzPct val="100000"/>
              <a:buNone/>
              <a:defRPr sz="3300">
                <a:solidFill>
                  <a:schemeClr val="dk2"/>
                </a:solidFill>
              </a:defRPr>
            </a:lvl4pPr>
            <a:lvl5pPr algn="ctr">
              <a:spcBef>
                <a:spcPts val="0"/>
              </a:spcBef>
              <a:buClr>
                <a:schemeClr val="dk2"/>
              </a:buClr>
              <a:buSzPct val="100000"/>
              <a:buNone/>
              <a:defRPr sz="3300">
                <a:solidFill>
                  <a:schemeClr val="dk2"/>
                </a:solidFill>
              </a:defRPr>
            </a:lvl5pPr>
            <a:lvl6pPr algn="ctr">
              <a:spcBef>
                <a:spcPts val="0"/>
              </a:spcBef>
              <a:buClr>
                <a:schemeClr val="dk2"/>
              </a:buClr>
              <a:buSzPct val="100000"/>
              <a:buNone/>
              <a:defRPr sz="3300">
                <a:solidFill>
                  <a:schemeClr val="dk2"/>
                </a:solidFill>
              </a:defRPr>
            </a:lvl6pPr>
            <a:lvl7pPr algn="ctr">
              <a:spcBef>
                <a:spcPts val="0"/>
              </a:spcBef>
              <a:buClr>
                <a:schemeClr val="dk2"/>
              </a:buClr>
              <a:buSzPct val="100000"/>
              <a:buNone/>
              <a:defRPr sz="3300">
                <a:solidFill>
                  <a:schemeClr val="dk2"/>
                </a:solidFill>
              </a:defRPr>
            </a:lvl7pPr>
            <a:lvl8pPr algn="ctr">
              <a:spcBef>
                <a:spcPts val="0"/>
              </a:spcBef>
              <a:buClr>
                <a:schemeClr val="dk2"/>
              </a:buClr>
              <a:buSzPct val="100000"/>
              <a:buNone/>
              <a:defRPr sz="3300">
                <a:solidFill>
                  <a:schemeClr val="dk2"/>
                </a:solidFill>
              </a:defRPr>
            </a:lvl8pPr>
            <a:lvl9pPr algn="ctr">
              <a:spcBef>
                <a:spcPts val="0"/>
              </a:spcBef>
              <a:buClr>
                <a:schemeClr val="dk2"/>
              </a:buClr>
              <a:buSzPct val="100000"/>
              <a:buNone/>
              <a:defRPr sz="3300">
                <a:solidFill>
                  <a:schemeClr val="dk2"/>
                </a:solidFill>
              </a:defRPr>
            </a:lvl9pPr>
          </a:lstStyle>
          <a:p/>
        </p:txBody>
      </p:sp>
      <p:sp>
        <p:nvSpPr>
          <p:cNvPr id="11" name="Shape 11"/>
          <p:cNvSpPr txBox="1"/>
          <p:nvPr>
            <p:ph idx="12" type="sldNum"/>
          </p:nvPr>
        </p:nvSpPr>
        <p:spPr>
          <a:xfrm>
            <a:off x="9433267" y="6981823"/>
            <a:ext cx="604800" cy="578400"/>
          </a:xfrm>
          <a:prstGeom prst="rect">
            <a:avLst/>
          </a:prstGeom>
        </p:spPr>
        <p:txBody>
          <a:bodyPr anchorCtr="0" anchor="ctr" bIns="100800" lIns="100800" rIns="100800" tIns="100800">
            <a:noAutofit/>
          </a:bodyPr>
          <a:lstStyle>
            <a:lvl1pPr>
              <a:spcBef>
                <a:spcPts val="0"/>
              </a:spcBef>
              <a:buNone/>
              <a:defRPr/>
            </a:lvl1pPr>
          </a:lstStyle>
          <a:p>
            <a:pPr>
              <a:spcBef>
                <a:spcPts val="0"/>
              </a:spcBef>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504031" y="302768"/>
            <a:ext cx="9072599" cy="1259999"/>
          </a:xfrm>
          <a:prstGeom prst="rect">
            <a:avLst/>
          </a:prstGeom>
        </p:spPr>
        <p:txBody>
          <a:bodyPr anchorCtr="0" anchor="b" bIns="100800" lIns="100800" rIns="100800" tIns="10080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504031" y="1764105"/>
            <a:ext cx="9072599" cy="5476500"/>
          </a:xfrm>
          <a:prstGeom prst="rect">
            <a:avLst/>
          </a:prstGeom>
        </p:spPr>
        <p:txBody>
          <a:bodyPr anchorCtr="0" anchor="t" bIns="100800" lIns="100800" rIns="100800" tIns="10080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9433267" y="6981823"/>
            <a:ext cx="604800" cy="578400"/>
          </a:xfrm>
          <a:prstGeom prst="rect">
            <a:avLst/>
          </a:prstGeom>
        </p:spPr>
        <p:txBody>
          <a:bodyPr anchorCtr="0" anchor="ctr" bIns="100800" lIns="100800" rIns="100800" tIns="100800">
            <a:noAutofit/>
          </a:bodyPr>
          <a:lstStyle>
            <a:lvl1pPr>
              <a:spcBef>
                <a:spcPts val="0"/>
              </a:spcBef>
              <a:buNone/>
              <a:defRPr/>
            </a:lvl1pPr>
          </a:lstStyle>
          <a:p>
            <a:pPr>
              <a:spcBef>
                <a:spcPts val="0"/>
              </a:spcBef>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504031" y="302768"/>
            <a:ext cx="9072599" cy="1259999"/>
          </a:xfrm>
          <a:prstGeom prst="rect">
            <a:avLst/>
          </a:prstGeom>
        </p:spPr>
        <p:txBody>
          <a:bodyPr anchorCtr="0" anchor="b" bIns="100800" lIns="100800" rIns="100800" tIns="10080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504031" y="1764105"/>
            <a:ext cx="4403700" cy="5476500"/>
          </a:xfrm>
          <a:prstGeom prst="rect">
            <a:avLst/>
          </a:prstGeom>
        </p:spPr>
        <p:txBody>
          <a:bodyPr anchorCtr="0" anchor="t" bIns="100800" lIns="100800" rIns="100800" tIns="10080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5172905" y="1764105"/>
            <a:ext cx="4403700" cy="5476500"/>
          </a:xfrm>
          <a:prstGeom prst="rect">
            <a:avLst/>
          </a:prstGeom>
        </p:spPr>
        <p:txBody>
          <a:bodyPr anchorCtr="0" anchor="t" bIns="100800" lIns="100800" rIns="100800" tIns="10080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9433267" y="6981823"/>
            <a:ext cx="604800" cy="578400"/>
          </a:xfrm>
          <a:prstGeom prst="rect">
            <a:avLst/>
          </a:prstGeom>
        </p:spPr>
        <p:txBody>
          <a:bodyPr anchorCtr="0" anchor="ctr" bIns="100800" lIns="100800" rIns="100800" tIns="100800">
            <a:noAutofit/>
          </a:bodyPr>
          <a:lstStyle>
            <a:lvl1pPr>
              <a:spcBef>
                <a:spcPts val="0"/>
              </a:spcBef>
              <a:buNone/>
              <a:defRPr/>
            </a:lvl1pPr>
          </a:lstStyle>
          <a:p>
            <a:pPr>
              <a:spcBef>
                <a:spcPts val="0"/>
              </a:spcBef>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504031" y="302768"/>
            <a:ext cx="9072599" cy="1259999"/>
          </a:xfrm>
          <a:prstGeom prst="rect">
            <a:avLst/>
          </a:prstGeom>
        </p:spPr>
        <p:txBody>
          <a:bodyPr anchorCtr="0" anchor="b" bIns="100800" lIns="100800" rIns="100800" tIns="10080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9433267" y="6981823"/>
            <a:ext cx="604800" cy="578400"/>
          </a:xfrm>
          <a:prstGeom prst="rect">
            <a:avLst/>
          </a:prstGeom>
        </p:spPr>
        <p:txBody>
          <a:bodyPr anchorCtr="0" anchor="ctr" bIns="100800" lIns="100800" rIns="100800" tIns="100800">
            <a:noAutofit/>
          </a:bodyPr>
          <a:lstStyle>
            <a:lvl1pPr>
              <a:spcBef>
                <a:spcPts val="0"/>
              </a:spcBef>
              <a:buNone/>
              <a:defRPr/>
            </a:lvl1pPr>
          </a:lstStyle>
          <a:p>
            <a:pPr>
              <a:spcBef>
                <a:spcPts val="0"/>
              </a:spcBef>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504031" y="6476850"/>
            <a:ext cx="9072599" cy="763500"/>
          </a:xfrm>
          <a:prstGeom prst="rect">
            <a:avLst/>
          </a:prstGeom>
        </p:spPr>
        <p:txBody>
          <a:bodyPr anchorCtr="0" anchor="t" bIns="100800" lIns="100800" rIns="100800" tIns="100800"/>
          <a:lstStyle>
            <a:lvl1pPr algn="ctr">
              <a:spcBef>
                <a:spcPts val="400"/>
              </a:spcBef>
              <a:buSzPct val="100000"/>
              <a:buNone/>
              <a:defRPr sz="2000"/>
            </a:lvl1pPr>
          </a:lstStyle>
          <a:p/>
        </p:txBody>
      </p:sp>
      <p:sp>
        <p:nvSpPr>
          <p:cNvPr id="26" name="Shape 26"/>
          <p:cNvSpPr txBox="1"/>
          <p:nvPr>
            <p:ph idx="12" type="sldNum"/>
          </p:nvPr>
        </p:nvSpPr>
        <p:spPr>
          <a:xfrm>
            <a:off x="9433267" y="6981823"/>
            <a:ext cx="604800" cy="578400"/>
          </a:xfrm>
          <a:prstGeom prst="rect">
            <a:avLst/>
          </a:prstGeom>
        </p:spPr>
        <p:txBody>
          <a:bodyPr anchorCtr="0" anchor="ctr" bIns="100800" lIns="100800" rIns="100800" tIns="100800">
            <a:noAutofit/>
          </a:bodyPr>
          <a:lstStyle>
            <a:lvl1pPr>
              <a:spcBef>
                <a:spcPts val="0"/>
              </a:spcBef>
              <a:buNone/>
              <a:defRPr/>
            </a:lvl1pPr>
          </a:lstStyle>
          <a:p>
            <a:pPr>
              <a:spcBef>
                <a:spcPts val="0"/>
              </a:spcBef>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9433267" y="6981823"/>
            <a:ext cx="604800" cy="578400"/>
          </a:xfrm>
          <a:prstGeom prst="rect">
            <a:avLst/>
          </a:prstGeom>
        </p:spPr>
        <p:txBody>
          <a:bodyPr anchorCtr="0" anchor="ctr" bIns="100800" lIns="100800" rIns="100800" tIns="100800">
            <a:noAutofit/>
          </a:bodyPr>
          <a:lstStyle>
            <a:lvl1pPr>
              <a:spcBef>
                <a:spcPts val="0"/>
              </a:spcBef>
              <a:buNone/>
              <a:defRPr/>
            </a:lvl1pPr>
          </a:lstStyle>
          <a:p>
            <a:pPr>
              <a:spcBef>
                <a:spcPts val="0"/>
              </a:spcBef>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9" name="Shape 29"/>
        <p:cNvGrpSpPr/>
        <p:nvPr/>
      </p:nvGrpSpPr>
      <p:grpSpPr>
        <a:xfrm>
          <a:off x="0" y="0"/>
          <a:ext cx="0" cy="0"/>
          <a:chOff x="0" y="0"/>
          <a:chExt cx="0" cy="0"/>
        </a:xfrm>
      </p:grpSpPr>
      <p:sp>
        <p:nvSpPr>
          <p:cNvPr id="30" name="Shape 30"/>
          <p:cNvSpPr txBox="1"/>
          <p:nvPr>
            <p:ph type="title"/>
          </p:nvPr>
        </p:nvSpPr>
        <p:spPr>
          <a:xfrm>
            <a:off x="504031" y="301338"/>
            <a:ext cx="9072300" cy="1262100"/>
          </a:xfrm>
          <a:prstGeom prst="rect">
            <a:avLst/>
          </a:prstGeom>
          <a:noFill/>
          <a:ln>
            <a:noFill/>
          </a:ln>
        </p:spPr>
        <p:txBody>
          <a:bodyPr anchorCtr="1" anchor="ctr" bIns="100800" lIns="100800" rIns="100800" tIns="100800"/>
          <a:lstStyle>
            <a:lvl1pPr rtl="0" algn="ctr">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1" name="Shape 31"/>
          <p:cNvSpPr txBox="1"/>
          <p:nvPr>
            <p:ph idx="1" type="body"/>
          </p:nvPr>
        </p:nvSpPr>
        <p:spPr>
          <a:xfrm>
            <a:off x="504031" y="1769150"/>
            <a:ext cx="9072300" cy="4384799"/>
          </a:xfrm>
          <a:prstGeom prst="rect">
            <a:avLst/>
          </a:prstGeom>
          <a:noFill/>
          <a:ln>
            <a:noFill/>
          </a:ln>
        </p:spPr>
        <p:txBody>
          <a:bodyPr anchorCtr="1" anchor="t" bIns="100800" lIns="100800" rIns="100800" tIns="100800"/>
          <a:lstStyle>
            <a:lvl1pPr indent="-139700" marL="342900" rtl="0" algn="l">
              <a:spcBef>
                <a:spcPts val="640"/>
              </a:spcBef>
              <a:buClr>
                <a:schemeClr val="dk1"/>
              </a:buClr>
              <a:buFont typeface="Arial"/>
              <a:buChar char="•"/>
              <a:defRPr/>
            </a:lvl1pPr>
            <a:lvl2pPr indent="-107950" marL="742950" rtl="0" algn="l">
              <a:spcBef>
                <a:spcPts val="560"/>
              </a:spcBef>
              <a:buClr>
                <a:schemeClr val="dk1"/>
              </a:buClr>
              <a:buFont typeface="Arial"/>
              <a:buChar char="–"/>
              <a:defRPr/>
            </a:lvl2pPr>
            <a:lvl3pPr indent="-76200" marL="1143000" rtl="0" algn="l">
              <a:spcBef>
                <a:spcPts val="480"/>
              </a:spcBef>
              <a:buClr>
                <a:schemeClr val="dk1"/>
              </a:buClr>
              <a:buFont typeface="Arial"/>
              <a:buChar char="•"/>
              <a:defRPr/>
            </a:lvl3pPr>
            <a:lvl4pPr indent="-101600" marL="1600200" rtl="0" algn="l">
              <a:spcBef>
                <a:spcPts val="400"/>
              </a:spcBef>
              <a:buClr>
                <a:schemeClr val="dk1"/>
              </a:buClr>
              <a:buFont typeface="Arial"/>
              <a:buChar char="–"/>
              <a:defRPr/>
            </a:lvl4pPr>
            <a:lvl5pPr indent="-101600" marL="2057400" rtl="0" algn="l">
              <a:spcBef>
                <a:spcPts val="400"/>
              </a:spcBef>
              <a:buClr>
                <a:schemeClr val="dk1"/>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32" name="Shape 32"/>
          <p:cNvSpPr txBox="1"/>
          <p:nvPr>
            <p:ph idx="10" type="dt"/>
          </p:nvPr>
        </p:nvSpPr>
        <p:spPr>
          <a:xfrm>
            <a:off x="504031" y="6887586"/>
            <a:ext cx="2348400" cy="521400"/>
          </a:xfrm>
          <a:prstGeom prst="rect">
            <a:avLst/>
          </a:prstGeom>
          <a:noFill/>
          <a:ln>
            <a:noFill/>
          </a:ln>
        </p:spPr>
        <p:txBody>
          <a:bodyPr anchorCtr="1"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3" name="Shape 33"/>
          <p:cNvSpPr txBox="1"/>
          <p:nvPr>
            <p:ph idx="11" type="ftr"/>
          </p:nvPr>
        </p:nvSpPr>
        <p:spPr>
          <a:xfrm>
            <a:off x="3447573" y="6887586"/>
            <a:ext cx="3195299" cy="521400"/>
          </a:xfrm>
          <a:prstGeom prst="rect">
            <a:avLst/>
          </a:prstGeom>
          <a:noFill/>
          <a:ln>
            <a:noFill/>
          </a:ln>
        </p:spPr>
        <p:txBody>
          <a:bodyPr anchorCtr="1"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4" name="Shape 34"/>
          <p:cNvSpPr txBox="1"/>
          <p:nvPr>
            <p:ph idx="12" type="sldNum"/>
          </p:nvPr>
        </p:nvSpPr>
        <p:spPr>
          <a:xfrm>
            <a:off x="7227807" y="6887586"/>
            <a:ext cx="2348400" cy="521400"/>
          </a:xfrm>
          <a:prstGeom prst="rect">
            <a:avLst/>
          </a:prstGeom>
          <a:noFill/>
          <a:ln>
            <a:noFill/>
          </a:ln>
        </p:spPr>
        <p:txBody>
          <a:bodyPr anchorCtr="1" anchor="t" bIns="45700" lIns="91425" rIns="91425" tIns="45700">
            <a:noAutofit/>
          </a:bodyPr>
          <a:lstStyle>
            <a:lvl1pPr indent="0" marL="0" marR="0" rtl="0" algn="l">
              <a:spcBef>
                <a:spcPts val="0"/>
              </a:spcBef>
              <a:buNone/>
              <a:defRPr b="0" baseline="0" i="0" sz="1800" u="none" cap="none" strike="noStrike">
                <a:solidFill>
                  <a:schemeClr val="dk1"/>
                </a:solidFill>
                <a:latin typeface="Calibri"/>
                <a:ea typeface="Calibri"/>
                <a:cs typeface="Calibri"/>
                <a:sym typeface="Calibri"/>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504031" y="302768"/>
            <a:ext cx="9072599" cy="1259999"/>
          </a:xfrm>
          <a:prstGeom prst="rect">
            <a:avLst/>
          </a:prstGeom>
          <a:noFill/>
          <a:ln>
            <a:noFill/>
          </a:ln>
        </p:spPr>
        <p:txBody>
          <a:bodyPr anchorCtr="0" anchor="b" bIns="100800" lIns="100800" rIns="100800" tIns="100800"/>
          <a:lstStyle>
            <a:lvl1pPr>
              <a:spcBef>
                <a:spcPts val="0"/>
              </a:spcBef>
              <a:buClr>
                <a:schemeClr val="dk1"/>
              </a:buClr>
              <a:buSzPct val="100000"/>
              <a:buNone/>
              <a:defRPr b="1" sz="4000">
                <a:solidFill>
                  <a:schemeClr val="dk1"/>
                </a:solidFill>
              </a:defRPr>
            </a:lvl1pPr>
            <a:lvl2pPr>
              <a:spcBef>
                <a:spcPts val="0"/>
              </a:spcBef>
              <a:buClr>
                <a:schemeClr val="dk1"/>
              </a:buClr>
              <a:buSzPct val="100000"/>
              <a:buNone/>
              <a:defRPr b="1" sz="4000">
                <a:solidFill>
                  <a:schemeClr val="dk1"/>
                </a:solidFill>
              </a:defRPr>
            </a:lvl2pPr>
            <a:lvl3pPr>
              <a:spcBef>
                <a:spcPts val="0"/>
              </a:spcBef>
              <a:buClr>
                <a:schemeClr val="dk1"/>
              </a:buClr>
              <a:buSzPct val="100000"/>
              <a:buNone/>
              <a:defRPr b="1" sz="4000">
                <a:solidFill>
                  <a:schemeClr val="dk1"/>
                </a:solidFill>
              </a:defRPr>
            </a:lvl3pPr>
            <a:lvl4pPr>
              <a:spcBef>
                <a:spcPts val="0"/>
              </a:spcBef>
              <a:buClr>
                <a:schemeClr val="dk1"/>
              </a:buClr>
              <a:buSzPct val="100000"/>
              <a:buNone/>
              <a:defRPr b="1" sz="4000">
                <a:solidFill>
                  <a:schemeClr val="dk1"/>
                </a:solidFill>
              </a:defRPr>
            </a:lvl4pPr>
            <a:lvl5pPr>
              <a:spcBef>
                <a:spcPts val="0"/>
              </a:spcBef>
              <a:buClr>
                <a:schemeClr val="dk1"/>
              </a:buClr>
              <a:buSzPct val="100000"/>
              <a:buNone/>
              <a:defRPr b="1" sz="4000">
                <a:solidFill>
                  <a:schemeClr val="dk1"/>
                </a:solidFill>
              </a:defRPr>
            </a:lvl5pPr>
            <a:lvl6pPr>
              <a:spcBef>
                <a:spcPts val="0"/>
              </a:spcBef>
              <a:buClr>
                <a:schemeClr val="dk1"/>
              </a:buClr>
              <a:buSzPct val="100000"/>
              <a:buNone/>
              <a:defRPr b="1" sz="4000">
                <a:solidFill>
                  <a:schemeClr val="dk1"/>
                </a:solidFill>
              </a:defRPr>
            </a:lvl6pPr>
            <a:lvl7pPr>
              <a:spcBef>
                <a:spcPts val="0"/>
              </a:spcBef>
              <a:buClr>
                <a:schemeClr val="dk1"/>
              </a:buClr>
              <a:buSzPct val="100000"/>
              <a:buNone/>
              <a:defRPr b="1" sz="4000">
                <a:solidFill>
                  <a:schemeClr val="dk1"/>
                </a:solidFill>
              </a:defRPr>
            </a:lvl7pPr>
            <a:lvl8pPr>
              <a:spcBef>
                <a:spcPts val="0"/>
              </a:spcBef>
              <a:buClr>
                <a:schemeClr val="dk1"/>
              </a:buClr>
              <a:buSzPct val="100000"/>
              <a:buNone/>
              <a:defRPr b="1" sz="4000">
                <a:solidFill>
                  <a:schemeClr val="dk1"/>
                </a:solidFill>
              </a:defRPr>
            </a:lvl8pPr>
            <a:lvl9pPr>
              <a:spcBef>
                <a:spcPts val="0"/>
              </a:spcBef>
              <a:buClr>
                <a:schemeClr val="dk1"/>
              </a:buClr>
              <a:buSzPct val="100000"/>
              <a:buNone/>
              <a:defRPr b="1" sz="4000">
                <a:solidFill>
                  <a:schemeClr val="dk1"/>
                </a:solidFill>
              </a:defRPr>
            </a:lvl9pPr>
          </a:lstStyle>
          <a:p/>
        </p:txBody>
      </p:sp>
      <p:sp>
        <p:nvSpPr>
          <p:cNvPr id="6" name="Shape 6"/>
          <p:cNvSpPr txBox="1"/>
          <p:nvPr>
            <p:ph idx="1" type="body"/>
          </p:nvPr>
        </p:nvSpPr>
        <p:spPr>
          <a:xfrm>
            <a:off x="504031" y="1764105"/>
            <a:ext cx="9072599" cy="5476500"/>
          </a:xfrm>
          <a:prstGeom prst="rect">
            <a:avLst/>
          </a:prstGeom>
          <a:noFill/>
          <a:ln>
            <a:noFill/>
          </a:ln>
        </p:spPr>
        <p:txBody>
          <a:bodyPr anchorCtr="0" anchor="t" bIns="100800" lIns="100800" rIns="100800" tIns="100800"/>
          <a:lstStyle>
            <a:lvl1pPr>
              <a:spcBef>
                <a:spcPts val="700"/>
              </a:spcBef>
              <a:buClr>
                <a:schemeClr val="dk1"/>
              </a:buClr>
              <a:buSzPct val="100000"/>
              <a:defRPr sz="3300">
                <a:solidFill>
                  <a:schemeClr val="dk1"/>
                </a:solidFill>
              </a:defRPr>
            </a:lvl1pPr>
            <a:lvl2pPr>
              <a:spcBef>
                <a:spcPts val="500"/>
              </a:spcBef>
              <a:buClr>
                <a:schemeClr val="dk1"/>
              </a:buClr>
              <a:buSzPct val="100000"/>
              <a:defRPr sz="2600">
                <a:solidFill>
                  <a:schemeClr val="dk1"/>
                </a:solidFill>
              </a:defRPr>
            </a:lvl2pPr>
            <a:lvl3pPr>
              <a:spcBef>
                <a:spcPts val="500"/>
              </a:spcBef>
              <a:buClr>
                <a:schemeClr val="dk1"/>
              </a:buClr>
              <a:buSzPct val="100000"/>
              <a:defRPr sz="2600">
                <a:solidFill>
                  <a:schemeClr val="dk1"/>
                </a:solidFill>
              </a:defRPr>
            </a:lvl3pPr>
            <a:lvl4pPr>
              <a:spcBef>
                <a:spcPts val="400"/>
              </a:spcBef>
              <a:buClr>
                <a:schemeClr val="dk1"/>
              </a:buClr>
              <a:buSzPct val="100000"/>
              <a:defRPr sz="2000">
                <a:solidFill>
                  <a:schemeClr val="dk1"/>
                </a:solidFill>
              </a:defRPr>
            </a:lvl4pPr>
            <a:lvl5pPr>
              <a:spcBef>
                <a:spcPts val="400"/>
              </a:spcBef>
              <a:buClr>
                <a:schemeClr val="dk1"/>
              </a:buClr>
              <a:buSzPct val="100000"/>
              <a:defRPr sz="2000">
                <a:solidFill>
                  <a:schemeClr val="dk1"/>
                </a:solidFill>
              </a:defRPr>
            </a:lvl5pPr>
            <a:lvl6pPr>
              <a:spcBef>
                <a:spcPts val="400"/>
              </a:spcBef>
              <a:buClr>
                <a:schemeClr val="dk1"/>
              </a:buClr>
              <a:buSzPct val="100000"/>
              <a:defRPr sz="2000">
                <a:solidFill>
                  <a:schemeClr val="dk1"/>
                </a:solidFill>
              </a:defRPr>
            </a:lvl6pPr>
            <a:lvl7pPr>
              <a:spcBef>
                <a:spcPts val="400"/>
              </a:spcBef>
              <a:buClr>
                <a:schemeClr val="dk1"/>
              </a:buClr>
              <a:buSzPct val="100000"/>
              <a:defRPr sz="2000">
                <a:solidFill>
                  <a:schemeClr val="dk1"/>
                </a:solidFill>
              </a:defRPr>
            </a:lvl7pPr>
            <a:lvl8pPr>
              <a:spcBef>
                <a:spcPts val="400"/>
              </a:spcBef>
              <a:buClr>
                <a:schemeClr val="dk1"/>
              </a:buClr>
              <a:buSzPct val="100000"/>
              <a:defRPr sz="2000">
                <a:solidFill>
                  <a:schemeClr val="dk1"/>
                </a:solidFill>
              </a:defRPr>
            </a:lvl8pPr>
            <a:lvl9pPr>
              <a:spcBef>
                <a:spcPts val="400"/>
              </a:spcBef>
              <a:buClr>
                <a:schemeClr val="dk1"/>
              </a:buClr>
              <a:buSzPct val="100000"/>
              <a:defRPr sz="2000">
                <a:solidFill>
                  <a:schemeClr val="dk1"/>
                </a:solidFill>
              </a:defRPr>
            </a:lvl9pPr>
          </a:lstStyle>
          <a:p/>
        </p:txBody>
      </p:sp>
      <p:sp>
        <p:nvSpPr>
          <p:cNvPr id="7" name="Shape 7"/>
          <p:cNvSpPr txBox="1"/>
          <p:nvPr>
            <p:ph idx="12" type="sldNum"/>
          </p:nvPr>
        </p:nvSpPr>
        <p:spPr>
          <a:xfrm>
            <a:off x="9433267" y="6981823"/>
            <a:ext cx="604800" cy="578400"/>
          </a:xfrm>
          <a:prstGeom prst="rect">
            <a:avLst/>
          </a:prstGeom>
          <a:noFill/>
          <a:ln>
            <a:noFill/>
          </a:ln>
        </p:spPr>
        <p:txBody>
          <a:bodyPr anchorCtr="0" anchor="ctr" bIns="100800" lIns="100800" rIns="100800" tIns="100800">
            <a:noAutofit/>
          </a:bodyPr>
          <a:lstStyle>
            <a:lvl1pPr algn="r">
              <a:spcBef>
                <a:spcPts val="0"/>
              </a:spcBef>
              <a:buNone/>
              <a:defRPr sz="1400">
                <a:solidFill>
                  <a:schemeClr val="dk1"/>
                </a:solidFill>
              </a:defRPr>
            </a:lvl1pPr>
          </a:lstStyle>
          <a:p>
            <a:pPr>
              <a:spcBef>
                <a:spcPts val="0"/>
              </a:spcBef>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04.jpg"/><Relationship Id="rId4" Type="http://schemas.openxmlformats.org/officeDocument/2006/relationships/image" Target="../media/image00.png"/><Relationship Id="rId5" Type="http://schemas.openxmlformats.org/officeDocument/2006/relationships/image" Target="../media/image11.png"/><Relationship Id="rId6" Type="http://schemas.openxmlformats.org/officeDocument/2006/relationships/image" Target="../media/image0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03.png"/><Relationship Id="rId4" Type="http://schemas.openxmlformats.org/officeDocument/2006/relationships/image" Target="../media/image10.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07.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0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8.jpg"/><Relationship Id="rId4" Type="http://schemas.openxmlformats.org/officeDocument/2006/relationships/image" Target="../media/image22.jpg"/><Relationship Id="rId5"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8.jp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0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01.jpg"/><Relationship Id="rId4" Type="http://schemas.openxmlformats.org/officeDocument/2006/relationships/image" Target="../media/image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 name="Shape 35"/>
        <p:cNvGrpSpPr/>
        <p:nvPr/>
      </p:nvGrpSpPr>
      <p:grpSpPr>
        <a:xfrm>
          <a:off x="0" y="0"/>
          <a:ext cx="0" cy="0"/>
          <a:chOff x="0" y="0"/>
          <a:chExt cx="0" cy="0"/>
        </a:xfrm>
      </p:grpSpPr>
      <p:sp>
        <p:nvSpPr>
          <p:cNvPr id="36" name="Shape 36"/>
          <p:cNvSpPr txBox="1"/>
          <p:nvPr>
            <p:ph type="title"/>
          </p:nvPr>
        </p:nvSpPr>
        <p:spPr>
          <a:xfrm>
            <a:off x="504156" y="1940464"/>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0" lang="en-US" sz="4400" u="none" cap="none" strike="noStrike">
                <a:solidFill>
                  <a:srgbClr val="000000"/>
                </a:solidFill>
                <a:latin typeface="Arial"/>
                <a:ea typeface="Arial"/>
                <a:cs typeface="Arial"/>
                <a:sym typeface="Arial"/>
              </a:rPr>
              <a:t>Introduction to JOSM</a:t>
            </a:r>
          </a:p>
        </p:txBody>
      </p:sp>
      <p:pic>
        <p:nvPicPr>
          <p:cNvPr id="37" name="Shape 37"/>
          <p:cNvPicPr preferRelativeResize="0"/>
          <p:nvPr>
            <p:ph idx="12" type="sldNum"/>
          </p:nvPr>
        </p:nvPicPr>
        <p:blipFill rotWithShape="1">
          <a:blip r:embed="rId3">
            <a:alphaModFix/>
          </a:blip>
          <a:srcRect b="0" l="0" r="0" t="0"/>
          <a:stretch/>
        </p:blipFill>
        <p:spPr>
          <a:xfrm>
            <a:off x="3604375" y="3202575"/>
            <a:ext cx="3009899" cy="3009899"/>
          </a:xfrm>
          <a:prstGeom prst="rect">
            <a:avLst/>
          </a:prstGeom>
          <a:noFill/>
          <a:ln>
            <a:noFill/>
          </a:ln>
        </p:spPr>
      </p:pic>
      <p:pic>
        <p:nvPicPr>
          <p:cNvPr id="38" name="Shape 38"/>
          <p:cNvPicPr preferRelativeResize="0"/>
          <p:nvPr/>
        </p:nvPicPr>
        <p:blipFill>
          <a:blip r:embed="rId4">
            <a:alphaModFix/>
          </a:blip>
          <a:stretch>
            <a:fillRect/>
          </a:stretch>
        </p:blipFill>
        <p:spPr>
          <a:xfrm>
            <a:off x="642425" y="418425"/>
            <a:ext cx="1333500" cy="1333500"/>
          </a:xfrm>
          <a:prstGeom prst="rect">
            <a:avLst/>
          </a:prstGeom>
          <a:noFill/>
          <a:ln>
            <a:noFill/>
          </a:ln>
        </p:spPr>
      </p:pic>
      <p:pic>
        <p:nvPicPr>
          <p:cNvPr id="39" name="Shape 39"/>
          <p:cNvPicPr preferRelativeResize="0"/>
          <p:nvPr/>
        </p:nvPicPr>
        <p:blipFill>
          <a:blip r:embed="rId5">
            <a:alphaModFix/>
          </a:blip>
          <a:stretch>
            <a:fillRect/>
          </a:stretch>
        </p:blipFill>
        <p:spPr>
          <a:xfrm>
            <a:off x="6437175" y="647025"/>
            <a:ext cx="3009899" cy="876299"/>
          </a:xfrm>
          <a:prstGeom prst="rect">
            <a:avLst/>
          </a:prstGeom>
          <a:noFill/>
          <a:ln>
            <a:noFill/>
          </a:ln>
        </p:spPr>
      </p:pic>
      <p:pic>
        <p:nvPicPr>
          <p:cNvPr id="40" name="Shape 40"/>
          <p:cNvPicPr preferRelativeResize="0"/>
          <p:nvPr/>
        </p:nvPicPr>
        <p:blipFill>
          <a:blip r:embed="rId6">
            <a:alphaModFix/>
          </a:blip>
          <a:stretch>
            <a:fillRect/>
          </a:stretch>
        </p:blipFill>
        <p:spPr>
          <a:xfrm>
            <a:off x="8227650" y="6561550"/>
            <a:ext cx="1066800" cy="371475"/>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nvSpPr>
        <p:spPr>
          <a:xfrm>
            <a:off x="125262" y="457200"/>
            <a:ext cx="9830100" cy="1055100"/>
          </a:xfrm>
          <a:prstGeom prst="rect">
            <a:avLst/>
          </a:prstGeom>
          <a:noFill/>
          <a:ln>
            <a:noFill/>
          </a:ln>
        </p:spPr>
        <p:txBody>
          <a:bodyPr anchorCtr="0" anchor="ctr" bIns="91425" lIns="91425" rIns="91425" tIns="91425">
            <a:noAutofit/>
          </a:bodyPr>
          <a:lstStyle/>
          <a:p>
            <a:pPr rtl="0">
              <a:spcBef>
                <a:spcPts val="0"/>
              </a:spcBef>
              <a:buNone/>
            </a:pPr>
            <a:r>
              <a:rPr lang="en-US" sz="2400">
                <a:solidFill>
                  <a:schemeClr val="dk1"/>
                </a:solidFill>
              </a:rPr>
              <a:t>On the top menu, click on file&gt;Open (ctrl + O)          </a:t>
            </a:r>
          </a:p>
          <a:p>
            <a:pPr lvl="0" rtl="0">
              <a:spcBef>
                <a:spcPts val="0"/>
              </a:spcBef>
              <a:buNone/>
            </a:pPr>
            <a:r>
              <a:rPr lang="en-US" sz="2400">
                <a:solidFill>
                  <a:schemeClr val="dk1"/>
                </a:solidFill>
              </a:rPr>
              <a:t>Navigate to the location for mbtiles on your drive. Example:</a:t>
            </a:r>
          </a:p>
        </p:txBody>
      </p:sp>
      <p:pic>
        <p:nvPicPr>
          <p:cNvPr id="98" name="Shape 98"/>
          <p:cNvPicPr preferRelativeResize="0"/>
          <p:nvPr/>
        </p:nvPicPr>
        <p:blipFill>
          <a:blip r:embed="rId3">
            <a:alphaModFix/>
          </a:blip>
          <a:stretch>
            <a:fillRect/>
          </a:stretch>
        </p:blipFill>
        <p:spPr>
          <a:xfrm>
            <a:off x="6560147" y="462750"/>
            <a:ext cx="472509" cy="526500"/>
          </a:xfrm>
          <a:prstGeom prst="rect">
            <a:avLst/>
          </a:prstGeom>
          <a:noFill/>
          <a:ln>
            <a:noFill/>
          </a:ln>
        </p:spPr>
      </p:pic>
      <p:pic>
        <p:nvPicPr>
          <p:cNvPr id="99" name="Shape 99"/>
          <p:cNvPicPr preferRelativeResize="0"/>
          <p:nvPr/>
        </p:nvPicPr>
        <p:blipFill>
          <a:blip r:embed="rId4">
            <a:alphaModFix/>
          </a:blip>
          <a:stretch>
            <a:fillRect/>
          </a:stretch>
        </p:blipFill>
        <p:spPr>
          <a:xfrm>
            <a:off x="284050" y="1512290"/>
            <a:ext cx="5854947" cy="660675"/>
          </a:xfrm>
          <a:prstGeom prst="rect">
            <a:avLst/>
          </a:prstGeom>
          <a:noFill/>
          <a:ln>
            <a:noFill/>
          </a:ln>
        </p:spPr>
      </p:pic>
      <p:pic>
        <p:nvPicPr>
          <p:cNvPr id="100" name="Shape 100"/>
          <p:cNvPicPr preferRelativeResize="0"/>
          <p:nvPr/>
        </p:nvPicPr>
        <p:blipFill>
          <a:blip r:embed="rId5">
            <a:alphaModFix/>
          </a:blip>
          <a:stretch>
            <a:fillRect/>
          </a:stretch>
        </p:blipFill>
        <p:spPr>
          <a:xfrm>
            <a:off x="347712" y="2329100"/>
            <a:ext cx="9385223" cy="5009100"/>
          </a:xfrm>
          <a:prstGeom prst="rect">
            <a:avLst/>
          </a:prstGeom>
          <a:noFill/>
          <a:ln>
            <a:noFill/>
          </a:ln>
        </p:spPr>
      </p:pic>
      <p:sp>
        <p:nvSpPr>
          <p:cNvPr id="101" name="Shape 101"/>
          <p:cNvSpPr txBox="1"/>
          <p:nvPr/>
        </p:nvSpPr>
        <p:spPr>
          <a:xfrm>
            <a:off x="6001450" y="1493950"/>
            <a:ext cx="1710300" cy="526500"/>
          </a:xfrm>
          <a:prstGeom prst="rect">
            <a:avLst/>
          </a:prstGeom>
          <a:noFill/>
          <a:ln>
            <a:noFill/>
          </a:ln>
        </p:spPr>
        <p:txBody>
          <a:bodyPr anchorCtr="0" anchor="t" bIns="91425" lIns="91425" rIns="91425" tIns="91425">
            <a:noAutofit/>
          </a:bodyPr>
          <a:lstStyle/>
          <a:p>
            <a:pPr>
              <a:spcBef>
                <a:spcPts val="0"/>
              </a:spcBef>
              <a:buNone/>
            </a:pPr>
            <a:r>
              <a:rPr lang="en-US" sz="2400"/>
              <a:t>Open file</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nvSpPr>
        <p:spPr>
          <a:xfrm>
            <a:off x="388962" y="3404625"/>
            <a:ext cx="9302699" cy="1502400"/>
          </a:xfrm>
          <a:prstGeom prst="rect">
            <a:avLst/>
          </a:prstGeom>
          <a:noFill/>
          <a:ln>
            <a:noFill/>
          </a:ln>
        </p:spPr>
        <p:txBody>
          <a:bodyPr anchorCtr="0" anchor="t" bIns="91425" lIns="91425" rIns="91425" tIns="91425">
            <a:noAutofit/>
          </a:bodyPr>
          <a:lstStyle/>
          <a:p>
            <a:pPr>
              <a:spcBef>
                <a:spcPts val="0"/>
              </a:spcBef>
              <a:buNone/>
            </a:pPr>
            <a:r>
              <a:rPr lang="en-US" sz="3000"/>
              <a:t>Note:</a:t>
            </a:r>
            <a:r>
              <a:rPr lang="en-US" sz="2400"/>
              <a:t> At times you may need to import your data to have the Mbtiles loaded into the Map Window. Just incase they don’t open instantly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idx="1" type="body"/>
          </p:nvPr>
        </p:nvSpPr>
        <p:spPr>
          <a:xfrm>
            <a:off x="349775" y="206004"/>
            <a:ext cx="9072300" cy="1331099"/>
          </a:xfrm>
          <a:prstGeom prst="rect">
            <a:avLst/>
          </a:prstGeom>
          <a:noFill/>
          <a:ln>
            <a:noFill/>
          </a:ln>
        </p:spPr>
        <p:txBody>
          <a:bodyPr anchorCtr="1" anchor="t" bIns="45700" lIns="91425" rIns="91425" tIns="45700">
            <a:noAutofit/>
          </a:bodyPr>
          <a:lstStyle/>
          <a:p>
            <a:pPr marR="0" rtl="0" algn="l">
              <a:lnSpc>
                <a:spcPct val="100000"/>
              </a:lnSpc>
              <a:spcBef>
                <a:spcPts val="1417"/>
              </a:spcBef>
              <a:spcAft>
                <a:spcPts val="0"/>
              </a:spcAft>
              <a:buNone/>
            </a:pPr>
            <a:r>
              <a:rPr b="0" baseline="0" i="0" lang="en-US" sz="2400" u="none" cap="none" strike="noStrike">
                <a:solidFill>
                  <a:srgbClr val="000000"/>
                </a:solidFill>
                <a:latin typeface="Arial"/>
                <a:ea typeface="Arial"/>
                <a:cs typeface="Arial"/>
                <a:sym typeface="Arial"/>
              </a:rPr>
              <a:t>Press the</a:t>
            </a:r>
            <a:r>
              <a:rPr lang="en-US" sz="2400">
                <a:solidFill>
                  <a:srgbClr val="000000"/>
                </a:solidFill>
              </a:rPr>
              <a:t>                </a:t>
            </a:r>
            <a:r>
              <a:rPr b="0" baseline="0" i="0" lang="en-US" sz="2400" u="none" cap="none" strike="noStrike">
                <a:solidFill>
                  <a:srgbClr val="000000"/>
                </a:solidFill>
                <a:latin typeface="Arial"/>
                <a:ea typeface="Arial"/>
                <a:cs typeface="Arial"/>
                <a:sym typeface="Arial"/>
              </a:rPr>
              <a:t>button</a:t>
            </a:r>
          </a:p>
          <a:p>
            <a:pPr lvl="0" marR="0" rtl="0" algn="l">
              <a:lnSpc>
                <a:spcPct val="100000"/>
              </a:lnSpc>
              <a:spcBef>
                <a:spcPts val="1417"/>
              </a:spcBef>
              <a:spcAft>
                <a:spcPts val="0"/>
              </a:spcAft>
              <a:buNone/>
            </a:pPr>
            <a:r>
              <a:rPr b="0" baseline="0" i="0" lang="en-US" sz="2400" u="none" cap="none" strike="noStrike">
                <a:solidFill>
                  <a:srgbClr val="000000"/>
                </a:solidFill>
                <a:latin typeface="Arial"/>
                <a:ea typeface="Arial"/>
                <a:cs typeface="Arial"/>
                <a:sym typeface="Arial"/>
              </a:rPr>
              <a:t>Download Data should appear in the main Map View Window</a:t>
            </a:r>
          </a:p>
          <a:p>
            <a:pPr indent="-139700" lvl="0" marL="342900" marR="0" rtl="0" algn="l">
              <a:lnSpc>
                <a:spcPct val="100000"/>
              </a:lnSpc>
              <a:spcBef>
                <a:spcPts val="1417"/>
              </a:spcBef>
              <a:spcAft>
                <a:spcPts val="0"/>
              </a:spcAft>
              <a:buClr>
                <a:schemeClr val="dk1"/>
              </a:buClr>
              <a:buFont typeface="Arial"/>
              <a:buNone/>
            </a:pPr>
            <a:r>
              <a:t/>
            </a:r>
            <a:endParaRPr b="0" baseline="0" i="0" sz="2400" u="none" cap="none" strike="noStrike">
              <a:solidFill>
                <a:srgbClr val="000000"/>
              </a:solidFill>
              <a:latin typeface="Arial"/>
              <a:ea typeface="Arial"/>
              <a:cs typeface="Arial"/>
              <a:sym typeface="Arial"/>
            </a:endParaRPr>
          </a:p>
          <a:p>
            <a:pPr marR="0" rtl="0" algn="l">
              <a:lnSpc>
                <a:spcPct val="100000"/>
              </a:lnSpc>
              <a:spcBef>
                <a:spcPts val="1417"/>
              </a:spcBef>
              <a:spcAft>
                <a:spcPts val="1417"/>
              </a:spcAft>
              <a:buNone/>
            </a:pPr>
            <a:r>
              <a:t/>
            </a:r>
            <a:endParaRPr sz="2400">
              <a:solidFill>
                <a:srgbClr val="000000"/>
              </a:solidFill>
            </a:endParaRPr>
          </a:p>
          <a:p>
            <a:pPr marR="0" rtl="0" algn="l">
              <a:lnSpc>
                <a:spcPct val="100000"/>
              </a:lnSpc>
              <a:spcBef>
                <a:spcPts val="1417"/>
              </a:spcBef>
              <a:spcAft>
                <a:spcPts val="1417"/>
              </a:spcAft>
              <a:buNone/>
            </a:pPr>
            <a:r>
              <a:t/>
            </a:r>
            <a:endParaRPr sz="2400">
              <a:solidFill>
                <a:srgbClr val="000000"/>
              </a:solidFill>
            </a:endParaRPr>
          </a:p>
          <a:p>
            <a:pPr marR="0" rtl="0" algn="l">
              <a:lnSpc>
                <a:spcPct val="100000"/>
              </a:lnSpc>
              <a:spcBef>
                <a:spcPts val="1417"/>
              </a:spcBef>
              <a:spcAft>
                <a:spcPts val="1417"/>
              </a:spcAft>
              <a:buNone/>
            </a:pPr>
            <a:r>
              <a:t/>
            </a:r>
            <a:endParaRPr sz="2400">
              <a:solidFill>
                <a:srgbClr val="000000"/>
              </a:solidFill>
            </a:endParaRPr>
          </a:p>
          <a:p>
            <a:pPr marR="0" rtl="0" algn="l">
              <a:lnSpc>
                <a:spcPct val="100000"/>
              </a:lnSpc>
              <a:spcBef>
                <a:spcPts val="1417"/>
              </a:spcBef>
              <a:spcAft>
                <a:spcPts val="1417"/>
              </a:spcAft>
              <a:buNone/>
            </a:pPr>
            <a:r>
              <a:t/>
            </a:r>
            <a:endParaRPr sz="2400">
              <a:solidFill>
                <a:srgbClr val="000000"/>
              </a:solidFill>
            </a:endParaRPr>
          </a:p>
          <a:p>
            <a:pPr lvl="0" marR="0" rtl="0" algn="l">
              <a:lnSpc>
                <a:spcPct val="100000"/>
              </a:lnSpc>
              <a:spcBef>
                <a:spcPts val="1417"/>
              </a:spcBef>
              <a:spcAft>
                <a:spcPts val="1417"/>
              </a:spcAft>
              <a:buNone/>
            </a:pPr>
            <a:r>
              <a:t/>
            </a:r>
            <a:endParaRPr sz="2400"/>
          </a:p>
        </p:txBody>
      </p:sp>
      <p:pic>
        <p:nvPicPr>
          <p:cNvPr id="112" name="Shape 112"/>
          <p:cNvPicPr preferRelativeResize="0"/>
          <p:nvPr/>
        </p:nvPicPr>
        <p:blipFill rotWithShape="1">
          <a:blip r:embed="rId3">
            <a:alphaModFix/>
          </a:blip>
          <a:srcRect b="0" l="0" r="0" t="0"/>
          <a:stretch/>
        </p:blipFill>
        <p:spPr>
          <a:xfrm>
            <a:off x="1817923" y="492974"/>
            <a:ext cx="1113599" cy="280799"/>
          </a:xfrm>
          <a:prstGeom prst="rect">
            <a:avLst/>
          </a:prstGeom>
          <a:noFill/>
          <a:ln>
            <a:noFill/>
          </a:ln>
        </p:spPr>
      </p:pic>
      <p:sp>
        <p:nvSpPr>
          <p:cNvPr id="113" name="Shape 113"/>
          <p:cNvSpPr txBox="1"/>
          <p:nvPr/>
        </p:nvSpPr>
        <p:spPr>
          <a:xfrm>
            <a:off x="364975" y="6377625"/>
            <a:ext cx="9350699" cy="922199"/>
          </a:xfrm>
          <a:prstGeom prst="rect">
            <a:avLst/>
          </a:prstGeom>
          <a:noFill/>
          <a:ln>
            <a:noFill/>
          </a:ln>
        </p:spPr>
        <p:txBody>
          <a:bodyPr anchorCtr="0" anchor="ctr" bIns="91425" lIns="91425" rIns="91425" tIns="91425">
            <a:noAutofit/>
          </a:bodyPr>
          <a:lstStyle/>
          <a:p>
            <a:pPr lvl="0" rtl="0">
              <a:spcBef>
                <a:spcPts val="0"/>
              </a:spcBef>
              <a:buNone/>
            </a:pPr>
            <a:r>
              <a:rPr lang="en-US" sz="2400">
                <a:solidFill>
                  <a:schemeClr val="dk1"/>
                </a:solidFill>
              </a:rPr>
              <a:t>The cross hatched area is to remind you that you should not edit outside the area that you download from the server.</a:t>
            </a:r>
          </a:p>
        </p:txBody>
      </p:sp>
      <p:pic>
        <p:nvPicPr>
          <p:cNvPr id="114" name="Shape 114"/>
          <p:cNvPicPr preferRelativeResize="0"/>
          <p:nvPr/>
        </p:nvPicPr>
        <p:blipFill>
          <a:blip r:embed="rId4">
            <a:alphaModFix/>
          </a:blip>
          <a:stretch>
            <a:fillRect/>
          </a:stretch>
        </p:blipFill>
        <p:spPr>
          <a:xfrm>
            <a:off x="450350" y="1591711"/>
            <a:ext cx="8871148" cy="473129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2238875" y="5770900"/>
            <a:ext cx="4699200" cy="5550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1" lang="en-US" sz="1600" u="none" cap="none" strike="noStrike">
                <a:solidFill>
                  <a:srgbClr val="000000"/>
                </a:solidFill>
                <a:latin typeface="Arial"/>
                <a:ea typeface="Arial"/>
                <a:cs typeface="Arial"/>
                <a:sym typeface="Arial"/>
              </a:rPr>
              <a:t> </a:t>
            </a:r>
            <a:r>
              <a:rPr b="0" i="1" lang="en-US" sz="1600">
                <a:solidFill>
                  <a:srgbClr val="000000"/>
                </a:solidFill>
              </a:rPr>
              <a:t>Downloaded data in</a:t>
            </a:r>
            <a:r>
              <a:rPr b="0" baseline="0" i="1" lang="en-US" sz="1600" u="none" cap="none" strike="noStrike">
                <a:solidFill>
                  <a:srgbClr val="000000"/>
                </a:solidFill>
                <a:latin typeface="Arial"/>
                <a:ea typeface="Arial"/>
                <a:cs typeface="Arial"/>
                <a:sym typeface="Arial"/>
              </a:rPr>
              <a:t> JOSM</a:t>
            </a:r>
          </a:p>
        </p:txBody>
      </p:sp>
      <p:pic>
        <p:nvPicPr>
          <p:cNvPr id="120" name="Shape 120"/>
          <p:cNvPicPr preferRelativeResize="0"/>
          <p:nvPr/>
        </p:nvPicPr>
        <p:blipFill>
          <a:blip r:embed="rId3">
            <a:alphaModFix/>
          </a:blip>
          <a:stretch>
            <a:fillRect/>
          </a:stretch>
        </p:blipFill>
        <p:spPr>
          <a:xfrm>
            <a:off x="325025" y="525950"/>
            <a:ext cx="9430576" cy="5033324"/>
          </a:xfrm>
          <a:prstGeom prst="rect">
            <a:avLst/>
          </a:prstGeom>
          <a:noFill/>
          <a:ln>
            <a:noFill/>
          </a:ln>
        </p:spPr>
      </p:pic>
      <p:sp>
        <p:nvSpPr>
          <p:cNvPr id="121" name="Shape 121"/>
          <p:cNvSpPr txBox="1"/>
          <p:nvPr/>
        </p:nvSpPr>
        <p:spPr>
          <a:xfrm>
            <a:off x="271725" y="6366475"/>
            <a:ext cx="9718199" cy="938100"/>
          </a:xfrm>
          <a:prstGeom prst="rect">
            <a:avLst/>
          </a:prstGeom>
          <a:noFill/>
          <a:ln>
            <a:noFill/>
          </a:ln>
        </p:spPr>
        <p:txBody>
          <a:bodyPr anchorCtr="0" anchor="t" bIns="91425" lIns="91425" rIns="91425" tIns="91425">
            <a:noAutofit/>
          </a:bodyPr>
          <a:lstStyle/>
          <a:p>
            <a:pPr>
              <a:spcBef>
                <a:spcPts val="0"/>
              </a:spcBef>
              <a:buNone/>
            </a:pPr>
            <a:r>
              <a:rPr lang="en-US"/>
              <a:t>You can activate and deactivate the visibility of any layer, change the order of alignment, increase and decrease its transparency, merge a previously downloaded layer with a new one (Data Layer 1 and Data Layer 2 into one layer), Duplicate Layer and Delete. </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504031" y="148938"/>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0" lang="en-US" sz="3000" u="none" cap="none" strike="noStrike">
                <a:solidFill>
                  <a:srgbClr val="000000"/>
                </a:solidFill>
                <a:latin typeface="Arial"/>
                <a:ea typeface="Arial"/>
                <a:cs typeface="Arial"/>
                <a:sym typeface="Arial"/>
              </a:rPr>
              <a:t>Downloading Data from OSM</a:t>
            </a:r>
          </a:p>
        </p:txBody>
      </p:sp>
      <p:pic>
        <p:nvPicPr>
          <p:cNvPr id="127" name="Shape 127"/>
          <p:cNvPicPr preferRelativeResize="0"/>
          <p:nvPr/>
        </p:nvPicPr>
        <p:blipFill rotWithShape="1">
          <a:blip r:embed="rId3">
            <a:alphaModFix/>
          </a:blip>
          <a:srcRect b="5015" l="0" r="72409" t="0"/>
          <a:stretch/>
        </p:blipFill>
        <p:spPr>
          <a:xfrm>
            <a:off x="351650" y="1563575"/>
            <a:ext cx="2781223" cy="5383249"/>
          </a:xfrm>
          <a:prstGeom prst="rect">
            <a:avLst/>
          </a:prstGeom>
          <a:noFill/>
          <a:ln>
            <a:noFill/>
          </a:ln>
        </p:spPr>
      </p:pic>
      <p:sp>
        <p:nvSpPr>
          <p:cNvPr id="128" name="Shape 128"/>
          <p:cNvSpPr txBox="1"/>
          <p:nvPr/>
        </p:nvSpPr>
        <p:spPr>
          <a:xfrm>
            <a:off x="3484525" y="1598400"/>
            <a:ext cx="6091800" cy="5383199"/>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lang="en-US" sz="2400">
                <a:solidFill>
                  <a:schemeClr val="dk1"/>
                </a:solidFill>
              </a:rPr>
              <a:t>There are other ways to specify the area you want to download:</a:t>
            </a:r>
          </a:p>
          <a:p>
            <a:pPr indent="-391160" lvl="0" marL="342900" rtl="0">
              <a:spcBef>
                <a:spcPts val="2267"/>
              </a:spcBef>
              <a:buClr>
                <a:schemeClr val="dk1"/>
              </a:buClr>
              <a:buSzPct val="100000"/>
              <a:buFont typeface="Noto Symbol"/>
              <a:buChar char="•"/>
            </a:pPr>
            <a:r>
              <a:rPr lang="en-US" sz="2400">
                <a:solidFill>
                  <a:schemeClr val="dk1"/>
                </a:solidFill>
              </a:rPr>
              <a:t>Download data by pasting the url from OpenStreetMap site into JOSM File&gt;Open Location or Ctrl + L</a:t>
            </a:r>
          </a:p>
        </p:txBody>
      </p:sp>
      <p:pic>
        <p:nvPicPr>
          <p:cNvPr id="129" name="Shape 129"/>
          <p:cNvPicPr preferRelativeResize="0"/>
          <p:nvPr/>
        </p:nvPicPr>
        <p:blipFill>
          <a:blip r:embed="rId4">
            <a:alphaModFix/>
          </a:blip>
          <a:stretch>
            <a:fillRect/>
          </a:stretch>
        </p:blipFill>
        <p:spPr>
          <a:xfrm>
            <a:off x="3792475" y="4448649"/>
            <a:ext cx="5316048" cy="2402274"/>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pic>
        <p:nvPicPr>
          <p:cNvPr id="134" name="Shape 134"/>
          <p:cNvPicPr preferRelativeResize="0"/>
          <p:nvPr/>
        </p:nvPicPr>
        <p:blipFill rotWithShape="1">
          <a:blip r:embed="rId3">
            <a:alphaModFix/>
          </a:blip>
          <a:srcRect b="0" l="0" r="0" t="0"/>
          <a:stretch/>
        </p:blipFill>
        <p:spPr>
          <a:xfrm>
            <a:off x="182891" y="1646022"/>
            <a:ext cx="9647878" cy="4848780"/>
          </a:xfrm>
          <a:prstGeom prst="rect">
            <a:avLst/>
          </a:prstGeom>
          <a:noFill/>
          <a:ln>
            <a:noFill/>
          </a:ln>
        </p:spPr>
      </p:pic>
      <p:cxnSp>
        <p:nvCxnSpPr>
          <p:cNvPr id="135" name="Shape 135"/>
          <p:cNvCxnSpPr/>
          <p:nvPr/>
        </p:nvCxnSpPr>
        <p:spPr>
          <a:xfrm flipH="1">
            <a:off x="1920358" y="914457"/>
            <a:ext cx="1646021" cy="914456"/>
          </a:xfrm>
          <a:prstGeom prst="straightConnector1">
            <a:avLst/>
          </a:prstGeom>
          <a:noFill/>
          <a:ln cap="flat" cmpd="sng" w="9525">
            <a:solidFill>
              <a:srgbClr val="000000"/>
            </a:solidFill>
            <a:prstDash val="solid"/>
            <a:round/>
            <a:headEnd len="med" w="med" type="none"/>
            <a:tailEnd len="lg" w="lg" type="triangle"/>
          </a:ln>
        </p:spPr>
      </p:cxnSp>
      <p:sp>
        <p:nvSpPr>
          <p:cNvPr id="136" name="Shape 136"/>
          <p:cNvSpPr txBox="1"/>
          <p:nvPr>
            <p:ph type="title"/>
          </p:nvPr>
        </p:nvSpPr>
        <p:spPr>
          <a:xfrm>
            <a:off x="3657826" y="578195"/>
            <a:ext cx="2560478" cy="398185"/>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0" lang="en-US" sz="2800" u="none" cap="none" strike="noStrike">
                <a:solidFill>
                  <a:srgbClr val="000000"/>
                </a:solidFill>
                <a:latin typeface="Arial"/>
                <a:ea typeface="Arial"/>
                <a:cs typeface="Arial"/>
                <a:sym typeface="Arial"/>
              </a:rPr>
              <a:t>Copy the URL</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51631" y="-79661"/>
            <a:ext cx="9072300" cy="1262100"/>
          </a:xfrm>
          <a:prstGeom prst="rect">
            <a:avLst/>
          </a:prstGeom>
        </p:spPr>
        <p:txBody>
          <a:bodyPr anchorCtr="1" anchor="ctr" bIns="100800" lIns="100800" rIns="100800" tIns="100800">
            <a:noAutofit/>
          </a:bodyPr>
          <a:lstStyle/>
          <a:p>
            <a:pPr>
              <a:spcBef>
                <a:spcPts val="0"/>
              </a:spcBef>
              <a:buNone/>
            </a:pPr>
            <a:r>
              <a:rPr lang="en-US" sz="3000"/>
              <a:t>Once downloaded</a:t>
            </a:r>
          </a:p>
        </p:txBody>
      </p:sp>
      <p:sp>
        <p:nvSpPr>
          <p:cNvPr id="142" name="Shape 142"/>
          <p:cNvSpPr txBox="1"/>
          <p:nvPr>
            <p:ph idx="1" type="body"/>
          </p:nvPr>
        </p:nvSpPr>
        <p:spPr>
          <a:xfrm>
            <a:off x="504025" y="854750"/>
            <a:ext cx="7136399" cy="2418600"/>
          </a:xfrm>
          <a:prstGeom prst="rect">
            <a:avLst/>
          </a:prstGeom>
        </p:spPr>
        <p:txBody>
          <a:bodyPr anchorCtr="1" anchor="t" bIns="100800" lIns="100800" rIns="100800" tIns="100800">
            <a:noAutofit/>
          </a:bodyPr>
          <a:lstStyle/>
          <a:p>
            <a:pPr rtl="0">
              <a:spcBef>
                <a:spcPts val="0"/>
              </a:spcBef>
              <a:buNone/>
            </a:pPr>
            <a:r>
              <a:rPr lang="en-US" sz="2400"/>
              <a:t>Basic navigation:</a:t>
            </a:r>
          </a:p>
          <a:p>
            <a:pPr rtl="0">
              <a:spcBef>
                <a:spcPts val="0"/>
              </a:spcBef>
              <a:buNone/>
            </a:pPr>
            <a:r>
              <a:t/>
            </a:r>
            <a:endParaRPr sz="2400"/>
          </a:p>
          <a:p>
            <a:pPr indent="-381000" lvl="0" marL="457200" rtl="0">
              <a:spcBef>
                <a:spcPts val="0"/>
              </a:spcBef>
              <a:buClr>
                <a:schemeClr val="dk1"/>
              </a:buClr>
              <a:buSzPct val="100000"/>
              <a:buFont typeface="Arial"/>
              <a:buChar char="•"/>
            </a:pPr>
            <a:r>
              <a:rPr lang="en-US" sz="2400"/>
              <a:t>Right mouse button: drag the map</a:t>
            </a:r>
          </a:p>
          <a:p>
            <a:pPr indent="-381000" lvl="0" marL="457200" rtl="0">
              <a:spcBef>
                <a:spcPts val="0"/>
              </a:spcBef>
              <a:buClr>
                <a:schemeClr val="dk1"/>
              </a:buClr>
              <a:buSzPct val="100000"/>
              <a:buFont typeface="Arial"/>
              <a:buChar char="•"/>
            </a:pPr>
            <a:r>
              <a:rPr lang="en-US" sz="2400"/>
              <a:t>Left mouse button: manipulate an element</a:t>
            </a:r>
          </a:p>
          <a:p>
            <a:pPr indent="-381000" lvl="0" marL="457200">
              <a:spcBef>
                <a:spcPts val="0"/>
              </a:spcBef>
              <a:buClr>
                <a:schemeClr val="dk1"/>
              </a:buClr>
              <a:buSzPct val="100000"/>
              <a:buFont typeface="Arial"/>
              <a:buChar char="•"/>
            </a:pPr>
            <a:r>
              <a:rPr lang="en-US" sz="2400"/>
              <a:t>Scroll wheel: zoom in/out</a:t>
            </a:r>
          </a:p>
        </p:txBody>
      </p:sp>
      <p:sp>
        <p:nvSpPr>
          <p:cNvPr id="143" name="Shape 143"/>
          <p:cNvSpPr txBox="1"/>
          <p:nvPr/>
        </p:nvSpPr>
        <p:spPr>
          <a:xfrm>
            <a:off x="580825" y="3437675"/>
            <a:ext cx="8919000" cy="3844799"/>
          </a:xfrm>
          <a:prstGeom prst="rect">
            <a:avLst/>
          </a:prstGeom>
          <a:noFill/>
          <a:ln>
            <a:noFill/>
          </a:ln>
        </p:spPr>
        <p:txBody>
          <a:bodyPr anchorCtr="0" anchor="t" bIns="91425" lIns="91425" rIns="91425" tIns="91425">
            <a:noAutofit/>
          </a:bodyPr>
          <a:lstStyle/>
          <a:p>
            <a:pPr lvl="0" rtl="0">
              <a:spcBef>
                <a:spcPts val="0"/>
              </a:spcBef>
              <a:buNone/>
            </a:pPr>
            <a:r>
              <a:rPr lang="en-US" sz="2400">
                <a:solidFill>
                  <a:schemeClr val="dk1"/>
                </a:solidFill>
              </a:rPr>
              <a:t>There are three main modes of operation when editing:</a:t>
            </a:r>
          </a:p>
          <a:p>
            <a:pPr indent="-292100" lvl="0" marL="342900" rtl="0">
              <a:spcBef>
                <a:spcPts val="1417"/>
              </a:spcBef>
              <a:buClr>
                <a:schemeClr val="dk1"/>
              </a:buClr>
              <a:buSzPct val="100000"/>
              <a:buFont typeface="Arial"/>
              <a:buChar char="•"/>
            </a:pPr>
            <a:r>
              <a:rPr lang="en-US" sz="2400">
                <a:solidFill>
                  <a:schemeClr val="dk1"/>
                </a:solidFill>
              </a:rPr>
              <a:t>(S)elect</a:t>
            </a:r>
          </a:p>
          <a:p>
            <a:pPr indent="0" lvl="0" marL="457200" rtl="0">
              <a:spcBef>
                <a:spcPts val="1417"/>
              </a:spcBef>
              <a:buNone/>
            </a:pPr>
            <a:r>
              <a:rPr lang="en-US" sz="2400">
                <a:solidFill>
                  <a:schemeClr val="dk1"/>
                </a:solidFill>
              </a:rPr>
              <a:t>for selecting elements, viewing/editing their tags and moving them.</a:t>
            </a:r>
          </a:p>
          <a:p>
            <a:pPr indent="0" lvl="0" marL="457200" rtl="0">
              <a:spcBef>
                <a:spcPts val="1417"/>
              </a:spcBef>
              <a:buNone/>
            </a:pPr>
            <a:r>
              <a:rPr lang="en-US" sz="2400">
                <a:solidFill>
                  <a:schemeClr val="dk1"/>
                </a:solidFill>
              </a:rPr>
              <a:t>(A)dd</a:t>
            </a:r>
          </a:p>
          <a:p>
            <a:pPr indent="0" lvl="0" marL="914400" rtl="0">
              <a:spcBef>
                <a:spcPts val="1417"/>
              </a:spcBef>
              <a:buNone/>
            </a:pPr>
            <a:r>
              <a:rPr lang="en-US" sz="2400">
                <a:solidFill>
                  <a:schemeClr val="dk1"/>
                </a:solidFill>
              </a:rPr>
              <a:t>for adding elements, such as standalone nodes, adding new nodes to create a new way, or extend an existing way.</a:t>
            </a:r>
          </a:p>
          <a:p>
            <a:pPr indent="0" lvl="0" marL="457200" rtl="0">
              <a:spcBef>
                <a:spcPts val="1417"/>
              </a:spcBef>
              <a:buNone/>
            </a:pPr>
            <a:r>
              <a:t/>
            </a:r>
            <a:endParaRPr sz="2400">
              <a:solidFill>
                <a:schemeClr val="dk1"/>
              </a:solidFill>
            </a:endParaRPr>
          </a:p>
        </p:txBody>
      </p:sp>
      <p:pic>
        <p:nvPicPr>
          <p:cNvPr id="144" name="Shape 144"/>
          <p:cNvPicPr preferRelativeResize="0"/>
          <p:nvPr/>
        </p:nvPicPr>
        <p:blipFill rotWithShape="1">
          <a:blip r:embed="rId3">
            <a:alphaModFix/>
          </a:blip>
          <a:srcRect b="0" l="0" r="0" t="0"/>
          <a:stretch/>
        </p:blipFill>
        <p:spPr>
          <a:xfrm>
            <a:off x="2181727" y="3988621"/>
            <a:ext cx="482099" cy="457200"/>
          </a:xfrm>
          <a:prstGeom prst="rect">
            <a:avLst/>
          </a:prstGeom>
          <a:noFill/>
          <a:ln>
            <a:noFill/>
          </a:ln>
        </p:spPr>
      </p:pic>
      <p:pic>
        <p:nvPicPr>
          <p:cNvPr id="145" name="Shape 145"/>
          <p:cNvPicPr preferRelativeResize="0"/>
          <p:nvPr/>
        </p:nvPicPr>
        <p:blipFill rotWithShape="1">
          <a:blip r:embed="rId4">
            <a:alphaModFix/>
          </a:blip>
          <a:srcRect b="0" l="0" r="0" t="0"/>
          <a:stretch/>
        </p:blipFill>
        <p:spPr>
          <a:xfrm>
            <a:off x="2194182" y="5407492"/>
            <a:ext cx="457200" cy="5178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idx="1" type="body"/>
          </p:nvPr>
        </p:nvSpPr>
        <p:spPr>
          <a:xfrm>
            <a:off x="504150" y="474450"/>
            <a:ext cx="9327300" cy="1395600"/>
          </a:xfrm>
          <a:prstGeom prst="rect">
            <a:avLst/>
          </a:prstGeom>
          <a:noFill/>
          <a:ln>
            <a:noFill/>
          </a:ln>
        </p:spPr>
        <p:txBody>
          <a:bodyPr anchorCtr="0" anchor="t" bIns="45700" lIns="91425" rIns="91425" tIns="45700">
            <a:noAutofit/>
          </a:bodyPr>
          <a:lstStyle/>
          <a:p>
            <a:pPr lvl="0" marR="0" rtl="0" algn="l">
              <a:lnSpc>
                <a:spcPct val="100000"/>
              </a:lnSpc>
              <a:spcBef>
                <a:spcPts val="1417"/>
              </a:spcBef>
              <a:spcAft>
                <a:spcPts val="0"/>
              </a:spcAft>
              <a:buNone/>
            </a:pPr>
            <a:r>
              <a:rPr b="0" baseline="0" i="0" lang="en-US" sz="2400" u="none" cap="none" strike="noStrike">
                <a:solidFill>
                  <a:srgbClr val="000000"/>
                </a:solidFill>
                <a:latin typeface="Arial"/>
                <a:ea typeface="Arial"/>
                <a:cs typeface="Arial"/>
                <a:sym typeface="Arial"/>
              </a:rPr>
              <a:t>Delete (Ctr</a:t>
            </a:r>
            <a:r>
              <a:rPr lang="en-US" sz="2400">
                <a:solidFill>
                  <a:srgbClr val="000000"/>
                </a:solidFill>
              </a:rPr>
              <a:t>l</a:t>
            </a:r>
            <a:r>
              <a:rPr b="0" baseline="0" i="0" lang="en-US" sz="2400" u="none" cap="none" strike="noStrike">
                <a:solidFill>
                  <a:srgbClr val="000000"/>
                </a:solidFill>
                <a:latin typeface="Arial"/>
                <a:ea typeface="Arial"/>
                <a:cs typeface="Arial"/>
                <a:sym typeface="Arial"/>
              </a:rPr>
              <a:t>+Delete)</a:t>
            </a:r>
          </a:p>
          <a:p>
            <a:pPr indent="0" lvl="0" marL="457200" marR="0" rtl="0" algn="l">
              <a:lnSpc>
                <a:spcPct val="100000"/>
              </a:lnSpc>
              <a:spcBef>
                <a:spcPts val="1417"/>
              </a:spcBef>
              <a:spcAft>
                <a:spcPts val="0"/>
              </a:spcAft>
              <a:buNone/>
            </a:pPr>
            <a:r>
              <a:rPr b="0" baseline="0" i="0" lang="en-US" sz="2400" u="none" cap="none" strike="noStrike">
                <a:solidFill>
                  <a:srgbClr val="000000"/>
                </a:solidFill>
                <a:latin typeface="Arial"/>
                <a:ea typeface="Arial"/>
                <a:cs typeface="Arial"/>
                <a:sym typeface="Arial"/>
              </a:rPr>
              <a:t>for deleting elements.</a:t>
            </a:r>
          </a:p>
        </p:txBody>
      </p:sp>
      <p:pic>
        <p:nvPicPr>
          <p:cNvPr id="151" name="Shape 151"/>
          <p:cNvPicPr preferRelativeResize="0"/>
          <p:nvPr/>
        </p:nvPicPr>
        <p:blipFill rotWithShape="1">
          <a:blip r:embed="rId3">
            <a:alphaModFix/>
          </a:blip>
          <a:srcRect b="0" l="0" r="0" t="0"/>
          <a:stretch/>
        </p:blipFill>
        <p:spPr>
          <a:xfrm>
            <a:off x="3482907" y="640898"/>
            <a:ext cx="486000" cy="447899"/>
          </a:xfrm>
          <a:prstGeom prst="rect">
            <a:avLst/>
          </a:prstGeom>
          <a:noFill/>
          <a:ln>
            <a:noFill/>
          </a:ln>
        </p:spPr>
      </p:pic>
      <p:sp>
        <p:nvSpPr>
          <p:cNvPr id="152" name="Shape 152"/>
          <p:cNvSpPr txBox="1"/>
          <p:nvPr/>
        </p:nvSpPr>
        <p:spPr>
          <a:xfrm>
            <a:off x="316975" y="2285725"/>
            <a:ext cx="6364200" cy="831000"/>
          </a:xfrm>
          <a:prstGeom prst="rect">
            <a:avLst/>
          </a:prstGeom>
          <a:noFill/>
          <a:ln>
            <a:noFill/>
          </a:ln>
        </p:spPr>
        <p:txBody>
          <a:bodyPr anchorCtr="0" anchor="t" bIns="91425" lIns="91425" rIns="91425" tIns="91425">
            <a:noAutofit/>
          </a:bodyPr>
          <a:lstStyle/>
          <a:p>
            <a:pPr>
              <a:spcBef>
                <a:spcPts val="0"/>
              </a:spcBef>
              <a:buNone/>
            </a:pPr>
            <a:r>
              <a:rPr lang="en-US" sz="3000"/>
              <a:t>Importing Imagery into JOSM</a:t>
            </a:r>
          </a:p>
        </p:txBody>
      </p:sp>
      <p:sp>
        <p:nvSpPr>
          <p:cNvPr id="153" name="Shape 153"/>
          <p:cNvSpPr txBox="1"/>
          <p:nvPr/>
        </p:nvSpPr>
        <p:spPr>
          <a:xfrm>
            <a:off x="543450" y="2996450"/>
            <a:ext cx="9126899" cy="1395600"/>
          </a:xfrm>
          <a:prstGeom prst="rect">
            <a:avLst/>
          </a:prstGeom>
          <a:noFill/>
          <a:ln>
            <a:noFill/>
          </a:ln>
        </p:spPr>
        <p:txBody>
          <a:bodyPr anchorCtr="0" anchor="t" bIns="91425" lIns="91425" rIns="91425" tIns="91425">
            <a:noAutofit/>
          </a:bodyPr>
          <a:lstStyle/>
          <a:p>
            <a:pPr>
              <a:spcBef>
                <a:spcPts val="0"/>
              </a:spcBef>
              <a:buNone/>
            </a:pPr>
            <a:r>
              <a:rPr lang="en-US" sz="2400"/>
              <a:t>If you can’t access Mbtiles for a certain area, there are other means of accessing aerial imagery with the use of satellite imagery. (Bing is widely used)</a:t>
            </a:r>
          </a:p>
        </p:txBody>
      </p:sp>
      <p:pic>
        <p:nvPicPr>
          <p:cNvPr id="154" name="Shape 154"/>
          <p:cNvPicPr preferRelativeResize="0"/>
          <p:nvPr/>
        </p:nvPicPr>
        <p:blipFill rotWithShape="1">
          <a:blip r:embed="rId4">
            <a:alphaModFix/>
          </a:blip>
          <a:srcRect b="60011" l="0" r="0" t="0"/>
          <a:stretch/>
        </p:blipFill>
        <p:spPr>
          <a:xfrm>
            <a:off x="0" y="4734654"/>
            <a:ext cx="10080626" cy="2266375"/>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504031" y="453739"/>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0" lang="en-US" sz="3000" u="none" cap="none" strike="noStrike">
                <a:solidFill>
                  <a:srgbClr val="000000"/>
                </a:solidFill>
                <a:latin typeface="Arial"/>
                <a:ea typeface="Arial"/>
                <a:cs typeface="Arial"/>
                <a:sym typeface="Arial"/>
              </a:rPr>
              <a:t>Drawing basic elements</a:t>
            </a:r>
          </a:p>
        </p:txBody>
      </p:sp>
      <p:sp>
        <p:nvSpPr>
          <p:cNvPr id="160" name="Shape 160"/>
          <p:cNvSpPr txBox="1"/>
          <p:nvPr>
            <p:ph idx="1" type="body"/>
          </p:nvPr>
        </p:nvSpPr>
        <p:spPr>
          <a:xfrm>
            <a:off x="504025" y="1845350"/>
            <a:ext cx="9072300" cy="5097600"/>
          </a:xfrm>
          <a:prstGeom prst="rect">
            <a:avLst/>
          </a:prstGeom>
          <a:noFill/>
          <a:ln>
            <a:noFill/>
          </a:ln>
        </p:spPr>
        <p:txBody>
          <a:bodyPr anchorCtr="1" anchor="t" bIns="45700" lIns="91425" rIns="91425" tIns="45700">
            <a:noAutofit/>
          </a:bodyPr>
          <a:lstStyle/>
          <a:p>
            <a:pPr indent="-292100" lvl="0" marL="342900" marR="0" rtl="0" algn="l">
              <a:lnSpc>
                <a:spcPct val="100000"/>
              </a:lnSpc>
              <a:spcBef>
                <a:spcPts val="0"/>
              </a:spcBef>
              <a:spcAft>
                <a:spcPts val="0"/>
              </a:spcAft>
              <a:buClr>
                <a:srgbClr val="000000"/>
              </a:buClr>
              <a:buSzPct val="100000"/>
              <a:buFont typeface="Arial"/>
              <a:buChar char="•"/>
            </a:pPr>
            <a:r>
              <a:rPr b="1" baseline="0" i="0" lang="en-US" sz="2400" u="none" cap="none" strike="noStrike">
                <a:solidFill>
                  <a:srgbClr val="000000"/>
                </a:solidFill>
                <a:latin typeface="Arial"/>
                <a:ea typeface="Arial"/>
                <a:cs typeface="Arial"/>
                <a:sym typeface="Arial"/>
              </a:rPr>
              <a:t>Nodes: </a:t>
            </a:r>
            <a:r>
              <a:rPr b="0" baseline="0" i="0" lang="en-US" sz="2400" u="none" cap="none" strike="noStrike">
                <a:solidFill>
                  <a:srgbClr val="000000"/>
                </a:solidFill>
                <a:latin typeface="Arial"/>
                <a:ea typeface="Arial"/>
                <a:cs typeface="Arial"/>
                <a:sym typeface="Arial"/>
              </a:rPr>
              <a:t>The dots that are used to mark specific locations or for drawing the segments between these locations. Nodes are points in space. Each node has </a:t>
            </a:r>
            <a:r>
              <a:rPr lang="en-US" sz="2400">
                <a:solidFill>
                  <a:srgbClr val="000000"/>
                </a:solidFill>
              </a:rPr>
              <a:t>a </a:t>
            </a:r>
            <a:r>
              <a:rPr b="0" baseline="0" i="0" lang="en-US" sz="2400" u="none" cap="none" strike="noStrike">
                <a:solidFill>
                  <a:srgbClr val="000000"/>
                </a:solidFill>
                <a:latin typeface="Arial"/>
                <a:ea typeface="Arial"/>
                <a:cs typeface="Arial"/>
                <a:sym typeface="Arial"/>
              </a:rPr>
              <a:t>latitude and longitude</a:t>
            </a:r>
          </a:p>
          <a:p>
            <a:pPr lvl="0" marR="0" rtl="0" algn="l">
              <a:lnSpc>
                <a:spcPct val="100000"/>
              </a:lnSpc>
              <a:spcBef>
                <a:spcPts val="0"/>
              </a:spcBef>
              <a:spcAft>
                <a:spcPts val="0"/>
              </a:spcAft>
              <a:buNone/>
            </a:pPr>
            <a:r>
              <a:t/>
            </a:r>
            <a:endParaRPr sz="2400">
              <a:solidFill>
                <a:srgbClr val="000000"/>
              </a:solidFill>
            </a:endParaRPr>
          </a:p>
          <a:p>
            <a:pPr indent="-292100" lvl="0" marL="342900" marR="0" rtl="0" algn="l">
              <a:lnSpc>
                <a:spcPct val="100000"/>
              </a:lnSpc>
              <a:spcBef>
                <a:spcPts val="1417"/>
              </a:spcBef>
              <a:spcAft>
                <a:spcPts val="0"/>
              </a:spcAft>
              <a:buClr>
                <a:srgbClr val="000000"/>
              </a:buClr>
              <a:buSzPct val="100000"/>
              <a:buFont typeface="Arial"/>
              <a:buChar char="•"/>
            </a:pPr>
            <a:r>
              <a:rPr b="1" baseline="0" i="0" lang="en-US" sz="2400" u="none" cap="none" strike="noStrike">
                <a:solidFill>
                  <a:srgbClr val="000000"/>
                </a:solidFill>
                <a:latin typeface="Arial"/>
                <a:ea typeface="Arial"/>
                <a:cs typeface="Arial"/>
                <a:sym typeface="Arial"/>
              </a:rPr>
              <a:t>Ways:</a:t>
            </a:r>
            <a:r>
              <a:rPr b="0" baseline="0" i="0" lang="en-US" sz="2400" u="none" cap="none" strike="noStrike">
                <a:solidFill>
                  <a:srgbClr val="000000"/>
                </a:solidFill>
                <a:latin typeface="Arial"/>
                <a:ea typeface="Arial"/>
                <a:cs typeface="Arial"/>
                <a:sym typeface="Arial"/>
              </a:rPr>
              <a:t> An ordered list of nodes, displayed as connected by line segments. They are used to describe roads, paths etc</a:t>
            </a:r>
          </a:p>
          <a:p>
            <a:pPr lvl="0" marR="0" rtl="0" algn="l">
              <a:lnSpc>
                <a:spcPct val="100000"/>
              </a:lnSpc>
              <a:spcBef>
                <a:spcPts val="1417"/>
              </a:spcBef>
              <a:spcAft>
                <a:spcPts val="0"/>
              </a:spcAft>
              <a:buNone/>
            </a:pPr>
            <a:r>
              <a:t/>
            </a:r>
            <a:endParaRPr sz="2400">
              <a:solidFill>
                <a:srgbClr val="000000"/>
              </a:solidFill>
            </a:endParaRPr>
          </a:p>
          <a:p>
            <a:pPr indent="-342900" lvl="0" marL="342900" marR="0" rtl="0" algn="l">
              <a:lnSpc>
                <a:spcPct val="100000"/>
              </a:lnSpc>
              <a:spcBef>
                <a:spcPts val="1417"/>
              </a:spcBef>
              <a:spcAft>
                <a:spcPts val="1417"/>
              </a:spcAft>
              <a:buClr>
                <a:srgbClr val="000000"/>
              </a:buClr>
              <a:buSzPct val="133333"/>
              <a:buFont typeface="Arial"/>
              <a:buChar char="•"/>
            </a:pPr>
            <a:r>
              <a:rPr b="1" baseline="0" i="0" lang="en-US" sz="2400" u="none" cap="none" strike="noStrike">
                <a:solidFill>
                  <a:srgbClr val="000000"/>
                </a:solidFill>
                <a:latin typeface="Arial"/>
                <a:ea typeface="Arial"/>
                <a:cs typeface="Arial"/>
                <a:sym typeface="Arial"/>
              </a:rPr>
              <a:t>Closed Way or Area: </a:t>
            </a:r>
            <a:r>
              <a:rPr b="0" baseline="0" i="0" lang="en-US" sz="2400" u="none" cap="none" strike="noStrike">
                <a:solidFill>
                  <a:srgbClr val="000000"/>
                </a:solidFill>
                <a:latin typeface="Arial"/>
                <a:ea typeface="Arial"/>
                <a:cs typeface="Arial"/>
                <a:sym typeface="Arial"/>
              </a:rPr>
              <a:t>Closed ways are ways which go in a </a:t>
            </a:r>
            <a:r>
              <a:rPr lang="en-US" sz="2400">
                <a:solidFill>
                  <a:srgbClr val="000000"/>
                </a:solidFill>
              </a:rPr>
              <a:t>closed </a:t>
            </a:r>
            <a:r>
              <a:rPr b="0" baseline="0" i="0" lang="en-US" sz="2400" u="none" cap="none" strike="noStrike">
                <a:solidFill>
                  <a:srgbClr val="000000"/>
                </a:solidFill>
                <a:latin typeface="Arial"/>
                <a:ea typeface="Arial"/>
                <a:cs typeface="Arial"/>
                <a:sym typeface="Arial"/>
              </a:rPr>
              <a:t>loop. </a:t>
            </a:r>
            <a:r>
              <a:rPr lang="en-US" sz="2400">
                <a:solidFill>
                  <a:srgbClr val="000000"/>
                </a:solidFill>
              </a:rPr>
              <a:t>U</a:t>
            </a:r>
            <a:r>
              <a:rPr b="0" baseline="0" i="0" lang="en-US" sz="2400" u="none" cap="none" strike="noStrike">
                <a:solidFill>
                  <a:srgbClr val="000000"/>
                </a:solidFill>
                <a:latin typeface="Arial"/>
                <a:ea typeface="Arial"/>
                <a:cs typeface="Arial"/>
                <a:sym typeface="Arial"/>
              </a:rPr>
              <a:t>sed to describe areas (like parks, lakes, islands or buildings).</a:t>
            </a:r>
            <a:r>
              <a:rPr b="0" baseline="0" i="0" lang="en-US" sz="3200" u="none" cap="none" strike="noStrike">
                <a:solidFill>
                  <a:srgbClr val="000000"/>
                </a:solidFill>
                <a:latin typeface="Arial"/>
                <a:ea typeface="Arial"/>
                <a:cs typeface="Arial"/>
                <a:sym typeface="Arial"/>
              </a:rPr>
              <a:t> </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504031" y="301338"/>
            <a:ext cx="9072202" cy="1262237"/>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0" lang="en-US" sz="4400" u="none" cap="none" strike="noStrike">
                <a:solidFill>
                  <a:srgbClr val="000000"/>
                </a:solidFill>
                <a:latin typeface="Arial"/>
                <a:ea typeface="Arial"/>
                <a:cs typeface="Arial"/>
                <a:sym typeface="Arial"/>
              </a:rPr>
              <a:t>Drawing basic elements</a:t>
            </a:r>
          </a:p>
        </p:txBody>
      </p:sp>
      <p:pic>
        <p:nvPicPr>
          <p:cNvPr id="166" name="Shape 166"/>
          <p:cNvPicPr preferRelativeResize="0"/>
          <p:nvPr>
            <p:ph idx="12" type="sldNum"/>
          </p:nvPr>
        </p:nvPicPr>
        <p:blipFill rotWithShape="1">
          <a:blip r:embed="rId3">
            <a:alphaModFix/>
          </a:blip>
          <a:srcRect b="0" l="0" r="0" t="0"/>
          <a:stretch/>
        </p:blipFill>
        <p:spPr>
          <a:xfrm>
            <a:off x="503670" y="2649044"/>
            <a:ext cx="9070086" cy="2622562"/>
          </a:xfrm>
          <a:prstGeom prst="rect">
            <a:avLst/>
          </a:prstGeom>
          <a:noFill/>
          <a:ln>
            <a:noFill/>
          </a:ln>
        </p:spPr>
      </p:pic>
      <p:sp>
        <p:nvSpPr>
          <p:cNvPr id="167" name="Shape 167"/>
          <p:cNvSpPr/>
          <p:nvPr/>
        </p:nvSpPr>
        <p:spPr>
          <a:xfrm>
            <a:off x="1790200" y="4203800"/>
            <a:ext cx="127799" cy="127799"/>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 name="Shape 44"/>
        <p:cNvGrpSpPr/>
        <p:nvPr/>
      </p:nvGrpSpPr>
      <p:grpSpPr>
        <a:xfrm>
          <a:off x="0" y="0"/>
          <a:ext cx="0" cy="0"/>
          <a:chOff x="0" y="0"/>
          <a:chExt cx="0" cy="0"/>
        </a:xfrm>
      </p:grpSpPr>
      <p:sp>
        <p:nvSpPr>
          <p:cNvPr id="45" name="Shape 45"/>
          <p:cNvSpPr txBox="1"/>
          <p:nvPr>
            <p:ph type="title"/>
          </p:nvPr>
        </p:nvSpPr>
        <p:spPr>
          <a:xfrm>
            <a:off x="504031" y="-3461"/>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0" lang="en-US" sz="3000" u="none" cap="none" strike="noStrike">
                <a:solidFill>
                  <a:srgbClr val="000000"/>
                </a:solidFill>
                <a:latin typeface="Arial"/>
                <a:ea typeface="Arial"/>
                <a:cs typeface="Arial"/>
                <a:sym typeface="Arial"/>
              </a:rPr>
              <a:t>What is JOSM</a:t>
            </a:r>
          </a:p>
        </p:txBody>
      </p:sp>
      <p:sp>
        <p:nvSpPr>
          <p:cNvPr id="46" name="Shape 46"/>
          <p:cNvSpPr txBox="1"/>
          <p:nvPr>
            <p:ph idx="1" type="body"/>
          </p:nvPr>
        </p:nvSpPr>
        <p:spPr>
          <a:xfrm>
            <a:off x="504025" y="1083350"/>
            <a:ext cx="9072300" cy="599700"/>
          </a:xfrm>
          <a:prstGeom prst="rect">
            <a:avLst/>
          </a:prstGeom>
          <a:noFill/>
          <a:ln>
            <a:noFill/>
          </a:ln>
        </p:spPr>
        <p:txBody>
          <a:bodyPr anchorCtr="1" anchor="t" bIns="45700" lIns="91425" rIns="91425" tIns="45700">
            <a:noAutofit/>
          </a:bodyPr>
          <a:lstStyle/>
          <a:p>
            <a:pPr lvl="0" marR="0" rtl="0" algn="ctr">
              <a:lnSpc>
                <a:spcPct val="100000"/>
              </a:lnSpc>
              <a:spcBef>
                <a:spcPts val="0"/>
              </a:spcBef>
              <a:spcAft>
                <a:spcPts val="1417"/>
              </a:spcAft>
              <a:buNone/>
            </a:pPr>
            <a:r>
              <a:rPr lang="en-US" sz="2400"/>
              <a:t>Open source OpenStreetMap editor, written in Java </a:t>
            </a:r>
          </a:p>
          <a:p>
            <a:pPr indent="-139700" lvl="0" marL="342900" marR="0" rtl="0" algn="l">
              <a:lnSpc>
                <a:spcPct val="100000"/>
              </a:lnSpc>
              <a:spcBef>
                <a:spcPts val="0"/>
              </a:spcBef>
              <a:spcAft>
                <a:spcPts val="1417"/>
              </a:spcAft>
              <a:buClr>
                <a:schemeClr val="dk1"/>
              </a:buClr>
              <a:buFont typeface="Arial"/>
              <a:buNone/>
            </a:pPr>
            <a:r>
              <a:t/>
            </a:r>
            <a:endParaRPr sz="3200"/>
          </a:p>
        </p:txBody>
      </p:sp>
      <p:pic>
        <p:nvPicPr>
          <p:cNvPr id="47" name="Shape 47"/>
          <p:cNvPicPr preferRelativeResize="0"/>
          <p:nvPr/>
        </p:nvPicPr>
        <p:blipFill>
          <a:blip r:embed="rId3">
            <a:alphaModFix/>
          </a:blip>
          <a:stretch>
            <a:fillRect/>
          </a:stretch>
        </p:blipFill>
        <p:spPr>
          <a:xfrm>
            <a:off x="756587" y="1666700"/>
            <a:ext cx="8567450" cy="4569299"/>
          </a:xfrm>
          <a:prstGeom prst="rect">
            <a:avLst/>
          </a:prstGeom>
          <a:noFill/>
          <a:ln>
            <a:noFill/>
          </a:ln>
        </p:spPr>
      </p:pic>
      <p:sp>
        <p:nvSpPr>
          <p:cNvPr id="48" name="Shape 48"/>
          <p:cNvSpPr txBox="1"/>
          <p:nvPr/>
        </p:nvSpPr>
        <p:spPr>
          <a:xfrm>
            <a:off x="367625" y="6428200"/>
            <a:ext cx="8956500" cy="911100"/>
          </a:xfrm>
          <a:prstGeom prst="rect">
            <a:avLst/>
          </a:prstGeom>
          <a:noFill/>
          <a:ln>
            <a:noFill/>
          </a:ln>
        </p:spPr>
        <p:txBody>
          <a:bodyPr anchorCtr="0" anchor="t" bIns="91425" lIns="91425" rIns="91425" tIns="91425">
            <a:noAutofit/>
          </a:bodyPr>
          <a:lstStyle/>
          <a:p>
            <a:pPr>
              <a:spcBef>
                <a:spcPts val="0"/>
              </a:spcBef>
              <a:buNone/>
            </a:pPr>
            <a:r>
              <a:rPr lang="en-US" sz="2400">
                <a:solidFill>
                  <a:schemeClr val="dk1"/>
                </a:solidFill>
              </a:rPr>
              <a:t>Works on offline data, only synced by the user (download data/upload), so data usage is limited</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504031" y="301338"/>
            <a:ext cx="9072202" cy="1262237"/>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0" lang="en-US" sz="4400" u="none" cap="none" strike="noStrike">
                <a:solidFill>
                  <a:srgbClr val="000000"/>
                </a:solidFill>
                <a:latin typeface="Arial"/>
                <a:ea typeface="Arial"/>
                <a:cs typeface="Arial"/>
                <a:sym typeface="Arial"/>
              </a:rPr>
              <a:t>Drawing a node</a:t>
            </a:r>
          </a:p>
        </p:txBody>
      </p:sp>
      <p:sp>
        <p:nvSpPr>
          <p:cNvPr id="173" name="Shape 173"/>
          <p:cNvSpPr txBox="1"/>
          <p:nvPr>
            <p:ph idx="1" type="body"/>
          </p:nvPr>
        </p:nvSpPr>
        <p:spPr>
          <a:xfrm>
            <a:off x="504031" y="1769150"/>
            <a:ext cx="9072202" cy="4384711"/>
          </a:xfrm>
          <a:prstGeom prst="rect">
            <a:avLst/>
          </a:prstGeom>
          <a:noFill/>
          <a:ln>
            <a:noFill/>
          </a:ln>
        </p:spPr>
        <p:txBody>
          <a:bodyPr anchorCtr="1" anchor="t" bIns="45700" lIns="91425" rIns="91425" tIns="45700">
            <a:noAutofit/>
          </a:bodyPr>
          <a:lstStyle/>
          <a:p>
            <a:pPr lvl="0" marR="0" rtl="0" algn="l">
              <a:lnSpc>
                <a:spcPct val="100000"/>
              </a:lnSpc>
              <a:spcBef>
                <a:spcPts val="1417"/>
              </a:spcBef>
              <a:spcAft>
                <a:spcPts val="0"/>
              </a:spcAft>
              <a:buNone/>
            </a:pPr>
            <a:r>
              <a:rPr b="0" baseline="0" i="0" lang="en-US" sz="3000" u="none" cap="none" strike="noStrike">
                <a:solidFill>
                  <a:srgbClr val="000000"/>
                </a:solidFill>
                <a:latin typeface="Arial"/>
                <a:ea typeface="Arial"/>
                <a:cs typeface="Arial"/>
                <a:sym typeface="Arial"/>
              </a:rPr>
              <a:t>To draw a standalone node:</a:t>
            </a:r>
          </a:p>
          <a:p>
            <a:pPr indent="-292100" lvl="0" marL="342900" marR="0" rtl="0" algn="l">
              <a:lnSpc>
                <a:spcPct val="100000"/>
              </a:lnSpc>
              <a:spcBef>
                <a:spcPts val="1417"/>
              </a:spcBef>
              <a:spcAft>
                <a:spcPts val="0"/>
              </a:spcAft>
              <a:buClr>
                <a:srgbClr val="000000"/>
              </a:buClr>
              <a:buSzPct val="100000"/>
              <a:buFont typeface="Arial"/>
              <a:buChar char="•"/>
            </a:pPr>
            <a:r>
              <a:rPr b="0" baseline="0" i="0" lang="en-US" sz="2400" u="none" cap="none" strike="noStrike">
                <a:solidFill>
                  <a:srgbClr val="000000"/>
                </a:solidFill>
                <a:latin typeface="Arial"/>
                <a:ea typeface="Arial"/>
                <a:cs typeface="Arial"/>
                <a:sym typeface="Arial"/>
              </a:rPr>
              <a:t>Clear your current selection by pressing </a:t>
            </a:r>
            <a:r>
              <a:rPr b="0" baseline="0" i="1" lang="en-US" sz="2400" u="none" cap="none" strike="noStrike">
                <a:solidFill>
                  <a:srgbClr val="000000"/>
                </a:solidFill>
                <a:latin typeface="Arial"/>
                <a:ea typeface="Arial"/>
                <a:cs typeface="Arial"/>
                <a:sym typeface="Arial"/>
              </a:rPr>
              <a:t>Edit &gt; Unselect All</a:t>
            </a:r>
            <a:r>
              <a:rPr b="0" baseline="0" i="0" lang="en-US" sz="2400" u="none" cap="none" strike="noStrike">
                <a:solidFill>
                  <a:srgbClr val="000000"/>
                </a:solidFill>
                <a:latin typeface="Arial"/>
                <a:ea typeface="Arial"/>
                <a:cs typeface="Arial"/>
                <a:sym typeface="Arial"/>
              </a:rPr>
              <a:t> or press </a:t>
            </a:r>
            <a:r>
              <a:rPr b="0" baseline="0" i="1" lang="en-US" sz="2400" u="none" cap="none" strike="noStrike">
                <a:solidFill>
                  <a:srgbClr val="000000"/>
                </a:solidFill>
                <a:latin typeface="Arial"/>
                <a:ea typeface="Arial"/>
                <a:cs typeface="Arial"/>
                <a:sym typeface="Arial"/>
              </a:rPr>
              <a:t>Escape</a:t>
            </a:r>
            <a:r>
              <a:rPr b="0" baseline="0" i="0" lang="en-US" sz="2400" u="none" cap="none" strike="noStrike">
                <a:solidFill>
                  <a:srgbClr val="000000"/>
                </a:solidFill>
                <a:latin typeface="Arial"/>
                <a:ea typeface="Arial"/>
                <a:cs typeface="Arial"/>
                <a:sym typeface="Arial"/>
              </a:rPr>
              <a:t> button on your computer</a:t>
            </a:r>
          </a:p>
          <a:p>
            <a:pPr indent="-292100" lvl="0" marL="342900" marR="0" rtl="0" algn="l">
              <a:lnSpc>
                <a:spcPct val="100000"/>
              </a:lnSpc>
              <a:spcBef>
                <a:spcPts val="1417"/>
              </a:spcBef>
              <a:spcAft>
                <a:spcPts val="0"/>
              </a:spcAft>
              <a:buClr>
                <a:srgbClr val="000000"/>
              </a:buClr>
              <a:buSzPct val="100000"/>
              <a:buFont typeface="Arial"/>
              <a:buChar char="•"/>
            </a:pPr>
            <a:r>
              <a:rPr b="0" baseline="0" i="0" lang="en-US" sz="2400" u="none" cap="none" strike="noStrike">
                <a:solidFill>
                  <a:srgbClr val="000000"/>
                </a:solidFill>
                <a:latin typeface="Arial"/>
                <a:ea typeface="Arial"/>
                <a:cs typeface="Arial"/>
                <a:sym typeface="Arial"/>
              </a:rPr>
              <a:t>Press </a:t>
            </a:r>
            <a:r>
              <a:rPr b="0" baseline="0" i="1" lang="en-US" sz="2400" u="none" cap="none" strike="noStrike">
                <a:solidFill>
                  <a:srgbClr val="000000"/>
                </a:solidFill>
                <a:latin typeface="Arial"/>
                <a:ea typeface="Arial"/>
                <a:cs typeface="Arial"/>
                <a:sym typeface="Arial"/>
              </a:rPr>
              <a:t>'A'</a:t>
            </a:r>
            <a:r>
              <a:rPr b="0" baseline="0" i="0" lang="en-US" sz="2400" u="none" cap="none" strike="noStrike">
                <a:solidFill>
                  <a:srgbClr val="000000"/>
                </a:solidFill>
                <a:latin typeface="Arial"/>
                <a:ea typeface="Arial"/>
                <a:cs typeface="Arial"/>
                <a:sym typeface="Arial"/>
              </a:rPr>
              <a:t> or select the </a:t>
            </a:r>
            <a:r>
              <a:rPr b="0" baseline="0" i="1" lang="en-US" sz="2400" u="none" cap="none" strike="noStrike">
                <a:solidFill>
                  <a:srgbClr val="000000"/>
                </a:solidFill>
                <a:latin typeface="Arial"/>
                <a:ea typeface="Arial"/>
                <a:cs typeface="Arial"/>
                <a:sym typeface="Arial"/>
              </a:rPr>
              <a:t>Draw Nodes       </a:t>
            </a:r>
            <a:r>
              <a:rPr b="0" baseline="0" i="0" lang="en-US" sz="2400" u="none" cap="none" strike="noStrike">
                <a:solidFill>
                  <a:srgbClr val="000000"/>
                </a:solidFill>
                <a:latin typeface="Arial"/>
                <a:ea typeface="Arial"/>
                <a:cs typeface="Arial"/>
                <a:sym typeface="Arial"/>
              </a:rPr>
              <a:t>to begin drawing a node</a:t>
            </a:r>
          </a:p>
          <a:p>
            <a:pPr indent="-292100" lvl="0" marL="342900" marR="0" rtl="0" algn="l">
              <a:lnSpc>
                <a:spcPct val="100000"/>
              </a:lnSpc>
              <a:spcBef>
                <a:spcPts val="1417"/>
              </a:spcBef>
              <a:spcAft>
                <a:spcPts val="0"/>
              </a:spcAft>
              <a:buClr>
                <a:srgbClr val="000000"/>
              </a:buClr>
              <a:buSzPct val="100000"/>
              <a:buFont typeface="Arial"/>
              <a:buChar char="•"/>
            </a:pPr>
            <a:r>
              <a:rPr b="0" baseline="0" i="0" lang="en-US" sz="2400" u="none" cap="none" strike="noStrike">
                <a:solidFill>
                  <a:srgbClr val="000000"/>
                </a:solidFill>
                <a:latin typeface="Arial"/>
                <a:ea typeface="Arial"/>
                <a:cs typeface="Arial"/>
                <a:sym typeface="Arial"/>
              </a:rPr>
              <a:t>Press the </a:t>
            </a:r>
            <a:r>
              <a:rPr b="0" baseline="0" i="1" lang="en-US" sz="2400" u="none" cap="none" strike="noStrike">
                <a:solidFill>
                  <a:srgbClr val="000000"/>
                </a:solidFill>
                <a:latin typeface="Arial"/>
                <a:ea typeface="Arial"/>
                <a:cs typeface="Arial"/>
                <a:sym typeface="Arial"/>
              </a:rPr>
              <a:t>Left Mouse Button</a:t>
            </a:r>
            <a:r>
              <a:rPr b="0" baseline="0" i="0" lang="en-US" sz="2400" u="none" cap="none" strike="noStrike">
                <a:solidFill>
                  <a:srgbClr val="000000"/>
                </a:solidFill>
                <a:latin typeface="Arial"/>
                <a:ea typeface="Arial"/>
                <a:cs typeface="Arial"/>
                <a:sym typeface="Arial"/>
              </a:rPr>
              <a:t> somewhere in the Map View Window and press </a:t>
            </a:r>
            <a:r>
              <a:rPr b="0" baseline="0" i="1" lang="en-US" sz="2400" u="none" cap="none" strike="noStrike">
                <a:solidFill>
                  <a:srgbClr val="000000"/>
                </a:solidFill>
                <a:latin typeface="Arial"/>
                <a:ea typeface="Arial"/>
                <a:cs typeface="Arial"/>
                <a:sym typeface="Arial"/>
              </a:rPr>
              <a:t>Escape </a:t>
            </a:r>
          </a:p>
          <a:p>
            <a:pPr indent="-292100" lvl="0" marL="342900" marR="0" rtl="0" algn="l">
              <a:lnSpc>
                <a:spcPct val="100000"/>
              </a:lnSpc>
              <a:spcBef>
                <a:spcPts val="1417"/>
              </a:spcBef>
              <a:spcAft>
                <a:spcPts val="0"/>
              </a:spcAft>
              <a:buClr>
                <a:srgbClr val="000000"/>
              </a:buClr>
              <a:buSzPct val="100000"/>
              <a:buFont typeface="Arial"/>
              <a:buChar char="•"/>
            </a:pPr>
            <a:r>
              <a:rPr b="0" baseline="0" i="1" lang="en-US" sz="2400" u="none" cap="none" strike="noStrike">
                <a:solidFill>
                  <a:srgbClr val="000000"/>
                </a:solidFill>
                <a:latin typeface="Arial"/>
                <a:ea typeface="Arial"/>
                <a:cs typeface="Arial"/>
                <a:sym typeface="Arial"/>
              </a:rPr>
              <a:t>Double Click</a:t>
            </a:r>
            <a:r>
              <a:rPr b="0" baseline="0" i="0" lang="en-US" sz="2400" u="none" cap="none" strike="noStrike">
                <a:solidFill>
                  <a:srgbClr val="000000"/>
                </a:solidFill>
                <a:latin typeface="Arial"/>
                <a:ea typeface="Arial"/>
                <a:cs typeface="Arial"/>
                <a:sym typeface="Arial"/>
              </a:rPr>
              <a:t> to create a node</a:t>
            </a:r>
          </a:p>
          <a:p>
            <a:pPr indent="-292100" lvl="0" marL="342900" marR="0" rtl="0" algn="l">
              <a:lnSpc>
                <a:spcPct val="100000"/>
              </a:lnSpc>
              <a:spcBef>
                <a:spcPts val="1417"/>
              </a:spcBef>
              <a:spcAft>
                <a:spcPts val="0"/>
              </a:spcAft>
              <a:buClr>
                <a:srgbClr val="000000"/>
              </a:buClr>
              <a:buSzPct val="100000"/>
              <a:buFont typeface="Arial"/>
              <a:buChar char="•"/>
            </a:pPr>
            <a:r>
              <a:rPr lang="en-US" sz="2400">
                <a:solidFill>
                  <a:srgbClr val="000000"/>
                </a:solidFill>
              </a:rPr>
              <a:t>Return to </a:t>
            </a:r>
            <a:r>
              <a:rPr i="1" lang="en-US" sz="2400">
                <a:solidFill>
                  <a:srgbClr val="000000"/>
                </a:solidFill>
              </a:rPr>
              <a:t>Select </a:t>
            </a:r>
            <a:r>
              <a:rPr lang="en-US" sz="2400">
                <a:solidFill>
                  <a:srgbClr val="000000"/>
                </a:solidFill>
              </a:rPr>
              <a:t>mode</a:t>
            </a:r>
          </a:p>
        </p:txBody>
      </p:sp>
      <p:pic>
        <p:nvPicPr>
          <p:cNvPr id="174" name="Shape 174"/>
          <p:cNvPicPr preferRelativeResize="0"/>
          <p:nvPr/>
        </p:nvPicPr>
        <p:blipFill rotWithShape="1">
          <a:blip r:embed="rId3">
            <a:alphaModFix/>
          </a:blip>
          <a:srcRect b="0" l="0" r="0" t="0"/>
          <a:stretch/>
        </p:blipFill>
        <p:spPr>
          <a:xfrm>
            <a:off x="5770264" y="3477592"/>
            <a:ext cx="361499" cy="409199"/>
          </a:xfrm>
          <a:prstGeom prst="rect">
            <a:avLst/>
          </a:prstGeom>
          <a:noFill/>
          <a:ln>
            <a:noFill/>
          </a:ln>
        </p:spPr>
      </p:pic>
      <p:pic>
        <p:nvPicPr>
          <p:cNvPr id="175" name="Shape 175"/>
          <p:cNvPicPr preferRelativeResize="0"/>
          <p:nvPr/>
        </p:nvPicPr>
        <p:blipFill rotWithShape="1">
          <a:blip r:embed="rId4">
            <a:alphaModFix/>
          </a:blip>
          <a:srcRect b="0" l="0" r="0" t="0"/>
          <a:stretch/>
        </p:blipFill>
        <p:spPr>
          <a:xfrm>
            <a:off x="5672255" y="4795757"/>
            <a:ext cx="1333200" cy="1095299"/>
          </a:xfrm>
          <a:prstGeom prst="rect">
            <a:avLst/>
          </a:prstGeom>
          <a:noFill/>
          <a:ln>
            <a:noFill/>
          </a:ln>
        </p:spPr>
      </p:pic>
      <p:pic>
        <p:nvPicPr>
          <p:cNvPr id="176" name="Shape 176"/>
          <p:cNvPicPr preferRelativeResize="0"/>
          <p:nvPr/>
        </p:nvPicPr>
        <p:blipFill rotWithShape="1">
          <a:blip r:embed="rId5">
            <a:alphaModFix/>
          </a:blip>
          <a:srcRect b="0" l="0" r="0" t="0"/>
          <a:stretch/>
        </p:blipFill>
        <p:spPr>
          <a:xfrm>
            <a:off x="4058164" y="5548448"/>
            <a:ext cx="361499" cy="34260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504031" y="302768"/>
            <a:ext cx="9072599" cy="1259999"/>
          </a:xfrm>
          <a:prstGeom prst="rect">
            <a:avLst/>
          </a:prstGeom>
        </p:spPr>
        <p:txBody>
          <a:bodyPr anchorCtr="0" anchor="b" bIns="100800" lIns="100800" rIns="100800" tIns="100800">
            <a:noAutofit/>
          </a:bodyPr>
          <a:lstStyle/>
          <a:p>
            <a:pPr>
              <a:spcBef>
                <a:spcPts val="0"/>
              </a:spcBef>
              <a:buNone/>
            </a:pPr>
            <a:r>
              <a:rPr lang="en-US" sz="3000"/>
              <a:t>Drawing a way (2)</a:t>
            </a:r>
          </a:p>
        </p:txBody>
      </p:sp>
      <p:sp>
        <p:nvSpPr>
          <p:cNvPr id="182" name="Shape 182"/>
          <p:cNvSpPr txBox="1"/>
          <p:nvPr>
            <p:ph idx="1" type="body"/>
          </p:nvPr>
        </p:nvSpPr>
        <p:spPr>
          <a:xfrm>
            <a:off x="504031" y="1764105"/>
            <a:ext cx="9072599" cy="5476500"/>
          </a:xfrm>
          <a:prstGeom prst="rect">
            <a:avLst/>
          </a:prstGeom>
        </p:spPr>
        <p:txBody>
          <a:bodyPr anchorCtr="0" anchor="t" bIns="100800" lIns="100800" rIns="100800" tIns="100800">
            <a:noAutofit/>
          </a:bodyPr>
          <a:lstStyle/>
          <a:p>
            <a:pPr indent="-391160" lvl="0" marL="342900" rtl="0">
              <a:spcBef>
                <a:spcPts val="2267"/>
              </a:spcBef>
              <a:buClr>
                <a:schemeClr val="dk1"/>
              </a:buClr>
              <a:buSzPct val="100000"/>
              <a:buFont typeface="Noto Symbol"/>
              <a:buChar char="●"/>
            </a:pPr>
            <a:r>
              <a:rPr lang="en-US" sz="2400"/>
              <a:t>Press again somewhere and another node will appear, joined by the first segment of a way</a:t>
            </a:r>
          </a:p>
          <a:p>
            <a:pPr indent="-391160" lvl="0" marL="342900" rtl="0">
              <a:spcBef>
                <a:spcPts val="2267"/>
              </a:spcBef>
              <a:buClr>
                <a:schemeClr val="dk1"/>
              </a:buClr>
              <a:buSzPct val="100000"/>
              <a:buFont typeface="Noto Symbol"/>
              <a:buChar char="●"/>
            </a:pPr>
            <a:r>
              <a:rPr lang="en-US" sz="2400"/>
              <a:t>Keep pressing to draw a way with several nodes and segments on it</a:t>
            </a:r>
          </a:p>
          <a:p>
            <a:pPr indent="-391160" lvl="0" marL="342900" rtl="0">
              <a:spcBef>
                <a:spcPts val="2267"/>
              </a:spcBef>
              <a:spcAft>
                <a:spcPts val="1417"/>
              </a:spcAft>
              <a:buClr>
                <a:schemeClr val="dk1"/>
              </a:buClr>
              <a:buSzPct val="100000"/>
              <a:buFont typeface="Noto Symbol"/>
              <a:buChar char="●"/>
            </a:pPr>
            <a:r>
              <a:rPr lang="en-US" sz="2400"/>
              <a:t>To stop go back to Select mode or press 'S' or Escape button on your computer </a:t>
            </a:r>
          </a:p>
          <a:p>
            <a:pPr>
              <a:spcBef>
                <a:spcPts val="0"/>
              </a:spcBef>
              <a:buNone/>
            </a:pPr>
            <a:r>
              <a:t/>
            </a:r>
            <a:endParaRPr sz="240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1962232" y="5730557"/>
            <a:ext cx="5871600" cy="11709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1" lang="en-US" sz="2800" u="none" cap="none" strike="noStrike">
                <a:solidFill>
                  <a:srgbClr val="000000"/>
                </a:solidFill>
                <a:latin typeface="Arial"/>
                <a:ea typeface="Arial"/>
                <a:cs typeface="Arial"/>
                <a:sym typeface="Arial"/>
              </a:rPr>
              <a:t>A way</a:t>
            </a:r>
          </a:p>
        </p:txBody>
      </p:sp>
      <p:pic>
        <p:nvPicPr>
          <p:cNvPr id="188" name="Shape 188"/>
          <p:cNvPicPr preferRelativeResize="0"/>
          <p:nvPr>
            <p:ph idx="12" type="sldNum"/>
          </p:nvPr>
        </p:nvPicPr>
        <p:blipFill rotWithShape="1">
          <a:blip r:embed="rId3">
            <a:alphaModFix/>
          </a:blip>
          <a:srcRect b="0" l="0" r="0" t="0"/>
          <a:stretch/>
        </p:blipFill>
        <p:spPr>
          <a:xfrm>
            <a:off x="2405059" y="838227"/>
            <a:ext cx="5056242" cy="4377221"/>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2358506" y="6035414"/>
            <a:ext cx="5780157" cy="548674"/>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1" lang="en-US" sz="2800" u="none" cap="none" strike="noStrike">
                <a:solidFill>
                  <a:srgbClr val="000000"/>
                </a:solidFill>
                <a:latin typeface="Arial"/>
                <a:ea typeface="Arial"/>
                <a:cs typeface="Arial"/>
                <a:sym typeface="Arial"/>
              </a:rPr>
              <a:t>A closed way</a:t>
            </a:r>
          </a:p>
        </p:txBody>
      </p:sp>
      <p:pic>
        <p:nvPicPr>
          <p:cNvPr id="194" name="Shape 194"/>
          <p:cNvPicPr preferRelativeResize="0"/>
          <p:nvPr>
            <p:ph idx="12" type="sldNum"/>
          </p:nvPr>
        </p:nvPicPr>
        <p:blipFill rotWithShape="1">
          <a:blip r:embed="rId3">
            <a:alphaModFix/>
          </a:blip>
          <a:srcRect b="0" l="0" r="0" t="0"/>
          <a:stretch/>
        </p:blipFill>
        <p:spPr>
          <a:xfrm>
            <a:off x="2286141" y="1376365"/>
            <a:ext cx="5752788" cy="4382665"/>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idx="1" type="body"/>
          </p:nvPr>
        </p:nvSpPr>
        <p:spPr>
          <a:xfrm>
            <a:off x="504225" y="883700"/>
            <a:ext cx="9072300" cy="5935199"/>
          </a:xfrm>
          <a:prstGeom prst="rect">
            <a:avLst/>
          </a:prstGeom>
          <a:noFill/>
          <a:ln>
            <a:noFill/>
          </a:ln>
        </p:spPr>
        <p:txBody>
          <a:bodyPr anchorCtr="1" anchor="t" bIns="45700" lIns="91425" rIns="91425" tIns="45700">
            <a:noAutofit/>
          </a:bodyPr>
          <a:lstStyle/>
          <a:p>
            <a:pPr indent="-292100" lvl="0" marL="342900" marR="0" rtl="0" algn="l">
              <a:lnSpc>
                <a:spcPct val="100000"/>
              </a:lnSpc>
              <a:spcBef>
                <a:spcPts val="0"/>
              </a:spcBef>
              <a:spcAft>
                <a:spcPts val="0"/>
              </a:spcAft>
              <a:buClr>
                <a:srgbClr val="000000"/>
              </a:buClr>
              <a:buSzPct val="100000"/>
              <a:buFont typeface="Arial"/>
              <a:buChar char="•"/>
            </a:pPr>
            <a:r>
              <a:rPr b="0" baseline="0" i="0" lang="en-US" sz="2400" u="none" cap="none" strike="noStrike">
                <a:solidFill>
                  <a:srgbClr val="000000"/>
                </a:solidFill>
                <a:latin typeface="Arial"/>
                <a:ea typeface="Arial"/>
                <a:cs typeface="Arial"/>
                <a:sym typeface="Arial"/>
              </a:rPr>
              <a:t>Tags describe geographic data in OpenStreetMap. </a:t>
            </a:r>
          </a:p>
          <a:p>
            <a:pPr lvl="0" marR="0" rtl="0" algn="l">
              <a:lnSpc>
                <a:spcPct val="100000"/>
              </a:lnSpc>
              <a:spcBef>
                <a:spcPts val="0"/>
              </a:spcBef>
              <a:spcAft>
                <a:spcPts val="0"/>
              </a:spcAft>
              <a:buNone/>
            </a:pPr>
            <a:r>
              <a:rPr b="0" baseline="0" i="0" lang="en-US" sz="2400" u="none" cap="none" strike="noStrike">
                <a:solidFill>
                  <a:srgbClr val="000000"/>
                </a:solidFill>
                <a:latin typeface="Arial"/>
                <a:ea typeface="Arial"/>
                <a:cs typeface="Arial"/>
                <a:sym typeface="Arial"/>
              </a:rPr>
              <a:t>Tags are attributes (or descriptions) you attach to basic elements (nodes, ways, closed ways/areas)</a:t>
            </a:r>
          </a:p>
          <a:p>
            <a:pPr lvl="0" marR="0" rtl="0" algn="l">
              <a:lnSpc>
                <a:spcPct val="100000"/>
              </a:lnSpc>
              <a:spcBef>
                <a:spcPts val="0"/>
              </a:spcBef>
              <a:spcAft>
                <a:spcPts val="0"/>
              </a:spcAft>
              <a:buNone/>
            </a:pPr>
            <a:r>
              <a:t/>
            </a:r>
            <a:endParaRPr sz="2400">
              <a:solidFill>
                <a:srgbClr val="000000"/>
              </a:solidFill>
            </a:endParaRPr>
          </a:p>
          <a:p>
            <a:pPr indent="-292100" lvl="0" marL="342900" marR="0" rtl="0" algn="l">
              <a:lnSpc>
                <a:spcPct val="100000"/>
              </a:lnSpc>
              <a:spcBef>
                <a:spcPts val="1417"/>
              </a:spcBef>
              <a:spcAft>
                <a:spcPts val="0"/>
              </a:spcAft>
              <a:buClr>
                <a:srgbClr val="000000"/>
              </a:buClr>
              <a:buSzPct val="100000"/>
              <a:buFont typeface="Arial"/>
              <a:buChar char="•"/>
            </a:pPr>
            <a:r>
              <a:rPr b="0" baseline="0" i="0" lang="en-US" sz="2400" u="none" cap="none" strike="noStrike">
                <a:solidFill>
                  <a:srgbClr val="000000"/>
                </a:solidFill>
                <a:latin typeface="Arial"/>
                <a:ea typeface="Arial"/>
                <a:cs typeface="Arial"/>
                <a:sym typeface="Arial"/>
              </a:rPr>
              <a:t>A Tag is a </a:t>
            </a:r>
            <a:r>
              <a:rPr b="1" baseline="0" i="0" lang="en-US" sz="2400" u="none" cap="none" strike="noStrike">
                <a:solidFill>
                  <a:srgbClr val="000000"/>
                </a:solidFill>
                <a:latin typeface="Arial"/>
                <a:ea typeface="Arial"/>
                <a:cs typeface="Arial"/>
                <a:sym typeface="Arial"/>
              </a:rPr>
              <a:t>Key = Value </a:t>
            </a:r>
            <a:r>
              <a:rPr b="0" baseline="0" i="0" lang="en-US" sz="2400" u="none" cap="none" strike="noStrike">
                <a:solidFill>
                  <a:srgbClr val="000000"/>
                </a:solidFill>
                <a:latin typeface="Arial"/>
                <a:ea typeface="Arial"/>
                <a:cs typeface="Arial"/>
                <a:sym typeface="Arial"/>
              </a:rPr>
              <a:t>pair</a:t>
            </a:r>
          </a:p>
          <a:p>
            <a:pPr lvl="0" marR="0" rtl="0" algn="l">
              <a:lnSpc>
                <a:spcPct val="100000"/>
              </a:lnSpc>
              <a:spcBef>
                <a:spcPts val="1417"/>
              </a:spcBef>
              <a:spcAft>
                <a:spcPts val="0"/>
              </a:spcAft>
              <a:buNone/>
            </a:pPr>
            <a:r>
              <a:t/>
            </a:r>
            <a:endParaRPr sz="2400">
              <a:solidFill>
                <a:srgbClr val="000000"/>
              </a:solidFill>
            </a:endParaRPr>
          </a:p>
          <a:p>
            <a:pPr indent="-292100" lvl="0" marL="342900" marR="0" rtl="0" algn="l">
              <a:lnSpc>
                <a:spcPct val="100000"/>
              </a:lnSpc>
              <a:spcBef>
                <a:spcPts val="1417"/>
              </a:spcBef>
              <a:spcAft>
                <a:spcPts val="0"/>
              </a:spcAft>
              <a:buClr>
                <a:srgbClr val="000000"/>
              </a:buClr>
              <a:buSzPct val="100000"/>
              <a:buFont typeface="Arial"/>
              <a:buChar char="•"/>
            </a:pPr>
            <a:r>
              <a:rPr b="0" baseline="0" i="0" lang="en-US" sz="2400" u="none" cap="none" strike="noStrike">
                <a:solidFill>
                  <a:srgbClr val="000000"/>
                </a:solidFill>
                <a:latin typeface="Arial"/>
                <a:ea typeface="Arial"/>
                <a:cs typeface="Arial"/>
                <a:sym typeface="Arial"/>
              </a:rPr>
              <a:t>Key is a string describing the general classification of the feature. The Value gives more specific information within the class Key</a:t>
            </a:r>
          </a:p>
          <a:p>
            <a:pPr lvl="0" marR="0" rtl="0" algn="l">
              <a:lnSpc>
                <a:spcPct val="100000"/>
              </a:lnSpc>
              <a:spcBef>
                <a:spcPts val="1417"/>
              </a:spcBef>
              <a:spcAft>
                <a:spcPts val="0"/>
              </a:spcAft>
              <a:buNone/>
            </a:pPr>
            <a:r>
              <a:t/>
            </a:r>
            <a:endParaRPr sz="2400">
              <a:solidFill>
                <a:srgbClr val="000000"/>
              </a:solidFill>
            </a:endParaRPr>
          </a:p>
          <a:p>
            <a:pPr indent="-292100" lvl="0" marL="342900" marR="0" rtl="0" algn="l">
              <a:lnSpc>
                <a:spcPct val="100000"/>
              </a:lnSpc>
              <a:spcBef>
                <a:spcPts val="1417"/>
              </a:spcBef>
              <a:spcAft>
                <a:spcPts val="0"/>
              </a:spcAft>
              <a:buClr>
                <a:srgbClr val="000000"/>
              </a:buClr>
              <a:buSzPct val="100000"/>
              <a:buFont typeface="Arial"/>
              <a:buChar char="•"/>
            </a:pPr>
            <a:r>
              <a:rPr b="0" baseline="0" i="0" lang="en-US" sz="2400" u="none" cap="none" strike="noStrike">
                <a:solidFill>
                  <a:srgbClr val="000000"/>
                </a:solidFill>
                <a:latin typeface="Arial"/>
                <a:ea typeface="Arial"/>
                <a:cs typeface="Arial"/>
                <a:sym typeface="Arial"/>
              </a:rPr>
              <a:t>Keys and generic Values are lower case and do not including space, use underscore instead. </a:t>
            </a:r>
          </a:p>
          <a:p>
            <a:pPr indent="-139700" lvl="0" marL="342900" marR="0" rtl="0" algn="l">
              <a:lnSpc>
                <a:spcPct val="100000"/>
              </a:lnSpc>
              <a:spcBef>
                <a:spcPts val="1417"/>
              </a:spcBef>
              <a:spcAft>
                <a:spcPts val="1417"/>
              </a:spcAft>
              <a:buClr>
                <a:schemeClr val="dk1"/>
              </a:buClr>
              <a:buFont typeface="Arial"/>
              <a:buNone/>
            </a:pPr>
            <a:r>
              <a:t/>
            </a:r>
            <a:endParaRPr b="0" baseline="0" i="0" sz="24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pic>
        <p:nvPicPr>
          <p:cNvPr id="204" name="Shape 204"/>
          <p:cNvPicPr preferRelativeResize="0"/>
          <p:nvPr>
            <p:ph idx="12" type="sldNum"/>
          </p:nvPr>
        </p:nvPicPr>
        <p:blipFill rotWithShape="1">
          <a:blip r:embed="rId3">
            <a:alphaModFix/>
          </a:blip>
          <a:srcRect b="0" l="0" r="0" t="0"/>
          <a:stretch/>
        </p:blipFill>
        <p:spPr>
          <a:xfrm>
            <a:off x="548674" y="3002489"/>
            <a:ext cx="9053681" cy="3156712"/>
          </a:xfrm>
          <a:prstGeom prst="rect">
            <a:avLst/>
          </a:prstGeom>
          <a:noFill/>
          <a:ln>
            <a:noFill/>
          </a:ln>
        </p:spPr>
      </p:pic>
      <p:sp>
        <p:nvSpPr>
          <p:cNvPr id="205" name="Shape 205"/>
          <p:cNvSpPr txBox="1"/>
          <p:nvPr>
            <p:ph type="title"/>
          </p:nvPr>
        </p:nvSpPr>
        <p:spPr>
          <a:xfrm>
            <a:off x="504031" y="606139"/>
            <a:ext cx="9072300" cy="7959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0" lang="en-US" sz="3000" u="none" cap="none" strike="noStrike">
                <a:solidFill>
                  <a:srgbClr val="000000"/>
                </a:solidFill>
                <a:latin typeface="Arial"/>
                <a:ea typeface="Arial"/>
                <a:cs typeface="Arial"/>
                <a:sym typeface="Arial"/>
              </a:rPr>
              <a:t>Tagging</a:t>
            </a:r>
          </a:p>
        </p:txBody>
      </p:sp>
      <p:sp>
        <p:nvSpPr>
          <p:cNvPr id="206" name="Shape 206"/>
          <p:cNvSpPr txBox="1"/>
          <p:nvPr>
            <p:ph idx="1" type="subTitle"/>
          </p:nvPr>
        </p:nvSpPr>
        <p:spPr>
          <a:xfrm>
            <a:off x="548674" y="1007120"/>
            <a:ext cx="9072300" cy="2071500"/>
          </a:xfrm>
          <a:prstGeom prst="rect">
            <a:avLst/>
          </a:prstGeom>
          <a:noFill/>
          <a:ln>
            <a:noFill/>
          </a:ln>
        </p:spPr>
        <p:txBody>
          <a:bodyPr anchorCtr="1" anchor="ctr" bIns="45700" lIns="91425" rIns="91425" tIns="45700">
            <a:noAutofit/>
          </a:bodyPr>
          <a:lstStyle/>
          <a:p>
            <a:pPr lvl="0" marR="0" rtl="0" algn="l">
              <a:lnSpc>
                <a:spcPct val="100000"/>
              </a:lnSpc>
              <a:spcBef>
                <a:spcPts val="0"/>
              </a:spcBef>
              <a:buNone/>
            </a:pPr>
            <a:r>
              <a:rPr b="0" baseline="0" i="0" lang="en-US" sz="2400" u="none" cap="none" strike="noStrike">
                <a:solidFill>
                  <a:srgbClr val="000000"/>
                </a:solidFill>
                <a:latin typeface="Arial"/>
                <a:ea typeface="Arial"/>
                <a:cs typeface="Arial"/>
                <a:sym typeface="Arial"/>
              </a:rPr>
              <a:t>In JOSM tags are displayed on the right side under “properties/memberships”. Selecting an element displays the table with key and value fields</a:t>
            </a:r>
          </a:p>
        </p:txBody>
      </p:sp>
      <p:sp>
        <p:nvSpPr>
          <p:cNvPr id="207" name="Shape 207"/>
          <p:cNvSpPr txBox="1"/>
          <p:nvPr/>
        </p:nvSpPr>
        <p:spPr>
          <a:xfrm>
            <a:off x="823011" y="6656813"/>
            <a:ext cx="8138664" cy="312859"/>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SzPct val="25000"/>
              <a:buNone/>
            </a:pPr>
            <a:r>
              <a:rPr b="0" baseline="0" i="1" lang="en-US" sz="2200" u="none" cap="none" strike="noStrike">
                <a:solidFill>
                  <a:srgbClr val="000000"/>
                </a:solidFill>
                <a:latin typeface="Arial"/>
                <a:ea typeface="Arial"/>
                <a:cs typeface="Arial"/>
                <a:sym typeface="Arial"/>
              </a:rPr>
              <a:t>Tags for a selected object</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504031" y="301338"/>
            <a:ext cx="9072300" cy="7959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0" lang="en-US" sz="3000" u="none" cap="none" strike="noStrike">
                <a:solidFill>
                  <a:srgbClr val="000000"/>
                </a:solidFill>
                <a:latin typeface="Arial"/>
                <a:ea typeface="Arial"/>
                <a:cs typeface="Arial"/>
                <a:sym typeface="Arial"/>
              </a:rPr>
              <a:t>Presets</a:t>
            </a:r>
          </a:p>
        </p:txBody>
      </p:sp>
      <p:sp>
        <p:nvSpPr>
          <p:cNvPr id="213" name="Shape 213"/>
          <p:cNvSpPr txBox="1"/>
          <p:nvPr>
            <p:ph idx="1" type="subTitle"/>
          </p:nvPr>
        </p:nvSpPr>
        <p:spPr>
          <a:xfrm>
            <a:off x="548674" y="854720"/>
            <a:ext cx="9072300" cy="2071500"/>
          </a:xfrm>
          <a:prstGeom prst="rect">
            <a:avLst/>
          </a:prstGeom>
          <a:noFill/>
          <a:ln>
            <a:noFill/>
          </a:ln>
        </p:spPr>
        <p:txBody>
          <a:bodyPr anchorCtr="1" anchor="ctr" bIns="45700" lIns="91425" rIns="91425" tIns="45700">
            <a:noAutofit/>
          </a:bodyPr>
          <a:lstStyle/>
          <a:p>
            <a:pPr lvl="0" marR="0" rtl="0" algn="l">
              <a:lnSpc>
                <a:spcPct val="100000"/>
              </a:lnSpc>
              <a:spcBef>
                <a:spcPts val="0"/>
              </a:spcBef>
              <a:buNone/>
            </a:pPr>
            <a:r>
              <a:rPr b="0" baseline="0" i="0" lang="en-US" sz="2400" u="none" cap="none" strike="noStrike">
                <a:solidFill>
                  <a:srgbClr val="000000"/>
                </a:solidFill>
                <a:latin typeface="Arial"/>
                <a:ea typeface="Arial"/>
                <a:cs typeface="Arial"/>
                <a:sym typeface="Arial"/>
              </a:rPr>
              <a:t>A preset is a tag that is given a “human-readable”name. Presets allow the user to tag</a:t>
            </a:r>
            <a:r>
              <a:rPr lang="en-US" sz="2400"/>
              <a:t> </a:t>
            </a:r>
            <a:r>
              <a:rPr b="0" baseline="0" i="0" lang="en-US" sz="2400" u="none" cap="none" strike="noStrike">
                <a:solidFill>
                  <a:srgbClr val="000000"/>
                </a:solidFill>
                <a:latin typeface="Arial"/>
                <a:ea typeface="Arial"/>
                <a:cs typeface="Arial"/>
                <a:sym typeface="Arial"/>
              </a:rPr>
              <a:t>objects by selecting them from the predefined menu.</a:t>
            </a:r>
          </a:p>
        </p:txBody>
      </p:sp>
      <p:sp>
        <p:nvSpPr>
          <p:cNvPr id="214" name="Shape 214"/>
          <p:cNvSpPr txBox="1"/>
          <p:nvPr/>
        </p:nvSpPr>
        <p:spPr>
          <a:xfrm>
            <a:off x="548674" y="3840717"/>
            <a:ext cx="2194696" cy="2050327"/>
          </a:xfrm>
          <a:prstGeom prst="rect">
            <a:avLst/>
          </a:prstGeom>
          <a:noFill/>
          <a:ln>
            <a:noFill/>
          </a:ln>
        </p:spPr>
        <p:txBody>
          <a:bodyPr anchorCtr="1" anchor="ctr" bIns="45700" lIns="91425" rIns="91425" tIns="45700">
            <a:noAutofit/>
          </a:bodyPr>
          <a:lstStyle/>
          <a:p>
            <a:pPr indent="0" lvl="0" marL="0" marR="0" rtl="0" algn="l">
              <a:lnSpc>
                <a:spcPct val="100000"/>
              </a:lnSpc>
              <a:spcBef>
                <a:spcPts val="0"/>
              </a:spcBef>
              <a:buSzPct val="25000"/>
              <a:buNone/>
            </a:pPr>
            <a:r>
              <a:rPr b="0" baseline="0" i="1" lang="en-US" sz="2200" u="none" cap="none" strike="noStrike">
                <a:solidFill>
                  <a:srgbClr val="000000"/>
                </a:solidFill>
                <a:latin typeface="Arial"/>
                <a:ea typeface="Arial"/>
                <a:cs typeface="Arial"/>
                <a:sym typeface="Arial"/>
              </a:rPr>
              <a:t>In JOSM go to </a:t>
            </a:r>
          </a:p>
          <a:p>
            <a:pPr indent="0" lvl="0" marL="0" marR="0" rtl="0" algn="l">
              <a:lnSpc>
                <a:spcPct val="100000"/>
              </a:lnSpc>
              <a:spcBef>
                <a:spcPts val="0"/>
              </a:spcBef>
              <a:buSzPct val="25000"/>
              <a:buNone/>
            </a:pPr>
            <a:r>
              <a:rPr b="0" baseline="0" i="1" lang="en-US" sz="2200" u="none" cap="none" strike="noStrike">
                <a:solidFill>
                  <a:srgbClr val="000000"/>
                </a:solidFill>
                <a:latin typeface="Arial"/>
                <a:ea typeface="Arial"/>
                <a:cs typeface="Arial"/>
                <a:sym typeface="Arial"/>
              </a:rPr>
              <a:t>Main Menu</a:t>
            </a:r>
          </a:p>
          <a:p>
            <a:pPr indent="0" lvl="0" marL="0" marR="0" rtl="0" algn="l">
              <a:lnSpc>
                <a:spcPct val="100000"/>
              </a:lnSpc>
              <a:spcBef>
                <a:spcPts val="0"/>
              </a:spcBef>
              <a:buSzPct val="25000"/>
              <a:buNone/>
            </a:pPr>
            <a:r>
              <a:rPr b="0" baseline="0" i="1" lang="en-US" sz="2200" u="none" cap="none" strike="noStrike">
                <a:solidFill>
                  <a:srgbClr val="000000"/>
                </a:solidFill>
                <a:latin typeface="Arial"/>
                <a:ea typeface="Arial"/>
                <a:cs typeface="Arial"/>
                <a:sym typeface="Arial"/>
              </a:rPr>
              <a:t>and press </a:t>
            </a:r>
          </a:p>
          <a:p>
            <a:pPr indent="0" lvl="0" marL="0" marR="0" rtl="0" algn="l">
              <a:lnSpc>
                <a:spcPct val="100000"/>
              </a:lnSpc>
              <a:spcBef>
                <a:spcPts val="0"/>
              </a:spcBef>
              <a:buSzPct val="25000"/>
              <a:buNone/>
            </a:pPr>
            <a:r>
              <a:rPr b="0" baseline="0" i="1" lang="en-US" sz="2200" u="none" cap="none" strike="noStrike">
                <a:solidFill>
                  <a:srgbClr val="000000"/>
                </a:solidFill>
                <a:latin typeface="Arial"/>
                <a:ea typeface="Arial"/>
                <a:cs typeface="Arial"/>
                <a:sym typeface="Arial"/>
              </a:rPr>
              <a:t>Presets</a:t>
            </a:r>
          </a:p>
        </p:txBody>
      </p:sp>
      <p:pic>
        <p:nvPicPr>
          <p:cNvPr id="215" name="Shape 215"/>
          <p:cNvPicPr preferRelativeResize="0"/>
          <p:nvPr/>
        </p:nvPicPr>
        <p:blipFill rotWithShape="1">
          <a:blip r:embed="rId3">
            <a:alphaModFix/>
          </a:blip>
          <a:srcRect b="0" l="0" r="0" t="0"/>
          <a:stretch/>
        </p:blipFill>
        <p:spPr>
          <a:xfrm>
            <a:off x="2934100" y="2670362"/>
            <a:ext cx="6402600" cy="4678799"/>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504031" y="-79661"/>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chemeClr val="dk1"/>
              </a:buClr>
              <a:buSzPct val="25000"/>
              <a:buFont typeface="Calibri"/>
              <a:buNone/>
            </a:pPr>
            <a:r>
              <a:rPr b="0" lang="en-US" sz="3000">
                <a:solidFill>
                  <a:srgbClr val="000000"/>
                </a:solidFill>
              </a:rPr>
              <a:t>Presets/Tag</a:t>
            </a:r>
          </a:p>
        </p:txBody>
      </p:sp>
      <p:sp>
        <p:nvSpPr>
          <p:cNvPr id="221" name="Shape 221"/>
          <p:cNvSpPr txBox="1"/>
          <p:nvPr>
            <p:ph idx="1" type="body"/>
          </p:nvPr>
        </p:nvSpPr>
        <p:spPr>
          <a:xfrm>
            <a:off x="504031" y="1235750"/>
            <a:ext cx="9072300" cy="4384799"/>
          </a:xfrm>
          <a:prstGeom prst="rect">
            <a:avLst/>
          </a:prstGeom>
          <a:noFill/>
          <a:ln>
            <a:noFill/>
          </a:ln>
        </p:spPr>
        <p:txBody>
          <a:bodyPr anchorCtr="1" anchor="t" bIns="45700" lIns="91425" rIns="91425" tIns="45700">
            <a:noAutofit/>
          </a:bodyPr>
          <a:lstStyle/>
          <a:p>
            <a:pPr indent="-292100" lvl="0" marL="342900" marR="0" rtl="0" algn="l">
              <a:lnSpc>
                <a:spcPct val="100000"/>
              </a:lnSpc>
              <a:spcBef>
                <a:spcPts val="0"/>
              </a:spcBef>
              <a:spcAft>
                <a:spcPts val="0"/>
              </a:spcAft>
              <a:buClr>
                <a:srgbClr val="000000"/>
              </a:buClr>
              <a:buSzPct val="100000"/>
              <a:buFont typeface="Arial"/>
              <a:buChar char="•"/>
            </a:pPr>
            <a:r>
              <a:rPr b="0" baseline="0" i="0" lang="en-US" sz="2400" u="none" cap="none" strike="noStrike">
                <a:solidFill>
                  <a:srgbClr val="000000"/>
                </a:solidFill>
                <a:latin typeface="Arial"/>
                <a:ea typeface="Arial"/>
                <a:cs typeface="Arial"/>
                <a:sym typeface="Arial"/>
              </a:rPr>
              <a:t>Add a tag by using an </a:t>
            </a:r>
            <a:r>
              <a:rPr lang="en-US" sz="2400">
                <a:solidFill>
                  <a:srgbClr val="000000"/>
                </a:solidFill>
              </a:rPr>
              <a:t>“</a:t>
            </a:r>
            <a:r>
              <a:rPr b="0" baseline="0" i="0" lang="en-US" sz="2400" u="none" cap="none" strike="noStrike">
                <a:solidFill>
                  <a:srgbClr val="000000"/>
                </a:solidFill>
                <a:latin typeface="Arial"/>
                <a:ea typeface="Arial"/>
                <a:cs typeface="Arial"/>
                <a:sym typeface="Arial"/>
              </a:rPr>
              <a:t>Add</a:t>
            </a:r>
            <a:r>
              <a:rPr lang="en-US" sz="2400">
                <a:solidFill>
                  <a:srgbClr val="000000"/>
                </a:solidFill>
              </a:rPr>
              <a:t>”</a:t>
            </a:r>
            <a:r>
              <a:rPr b="0" baseline="0" i="0" lang="en-US" sz="2400" u="none" cap="none" strike="noStrike">
                <a:solidFill>
                  <a:srgbClr val="000000"/>
                </a:solidFill>
                <a:latin typeface="Arial"/>
                <a:ea typeface="Arial"/>
                <a:cs typeface="Arial"/>
                <a:sym typeface="Arial"/>
              </a:rPr>
              <a:t> button:</a:t>
            </a:r>
          </a:p>
          <a:p>
            <a:pPr lvl="0" marR="0" rtl="0" algn="l">
              <a:lnSpc>
                <a:spcPct val="100000"/>
              </a:lnSpc>
              <a:spcBef>
                <a:spcPts val="0"/>
              </a:spcBef>
              <a:spcAft>
                <a:spcPts val="0"/>
              </a:spcAft>
              <a:buNone/>
            </a:pPr>
            <a:r>
              <a:t/>
            </a:r>
            <a:endParaRPr sz="2400">
              <a:solidFill>
                <a:srgbClr val="000000"/>
              </a:solidFill>
            </a:endParaRPr>
          </a:p>
          <a:p>
            <a:pPr indent="-292100" lvl="0" marL="342900" marR="0" rtl="0" algn="l">
              <a:lnSpc>
                <a:spcPct val="100000"/>
              </a:lnSpc>
              <a:spcBef>
                <a:spcPts val="0"/>
              </a:spcBef>
              <a:spcAft>
                <a:spcPts val="0"/>
              </a:spcAft>
              <a:buClr>
                <a:srgbClr val="000000"/>
              </a:buClr>
              <a:buSzPct val="100000"/>
              <a:buFont typeface="Arial"/>
              <a:buChar char="•"/>
            </a:pPr>
            <a:r>
              <a:rPr b="0" baseline="0" i="0" lang="en-US" sz="2400" u="none" cap="none" strike="noStrike">
                <a:solidFill>
                  <a:srgbClr val="000000"/>
                </a:solidFill>
                <a:latin typeface="Arial"/>
                <a:ea typeface="Arial"/>
                <a:cs typeface="Arial"/>
                <a:sym typeface="Arial"/>
              </a:rPr>
              <a:t>Press the button Add a Tag</a:t>
            </a:r>
          </a:p>
          <a:p>
            <a:pPr lvl="0" marR="0" rtl="0" algn="l">
              <a:lnSpc>
                <a:spcPct val="100000"/>
              </a:lnSpc>
              <a:spcBef>
                <a:spcPts val="0"/>
              </a:spcBef>
              <a:spcAft>
                <a:spcPts val="0"/>
              </a:spcAft>
              <a:buNone/>
            </a:pPr>
            <a:r>
              <a:t/>
            </a:r>
            <a:endParaRPr sz="2400">
              <a:solidFill>
                <a:srgbClr val="000000"/>
              </a:solidFill>
            </a:endParaRPr>
          </a:p>
          <a:p>
            <a:pPr indent="-292100" lvl="0" marL="342900" marR="0" rtl="0" algn="l">
              <a:lnSpc>
                <a:spcPct val="100000"/>
              </a:lnSpc>
              <a:spcBef>
                <a:spcPts val="0"/>
              </a:spcBef>
              <a:spcAft>
                <a:spcPts val="0"/>
              </a:spcAft>
              <a:buClr>
                <a:srgbClr val="000000"/>
              </a:buClr>
              <a:buSzPct val="100000"/>
              <a:buFont typeface="Arial"/>
              <a:buChar char="•"/>
            </a:pPr>
            <a:r>
              <a:rPr b="0" baseline="0" i="0" lang="en-US" sz="2400" u="none" cap="none" strike="noStrike">
                <a:solidFill>
                  <a:srgbClr val="000000"/>
                </a:solidFill>
                <a:latin typeface="Arial"/>
                <a:ea typeface="Arial"/>
                <a:cs typeface="Arial"/>
                <a:sym typeface="Arial"/>
              </a:rPr>
              <a:t>Change values window appears where you can select a key or a value from the drop-down list. The drop-down list contains all the values in the downloaded area and all the know tags or presets. Add a tag by using predefined </a:t>
            </a:r>
          </a:p>
        </p:txBody>
      </p:sp>
      <p:pic>
        <p:nvPicPr>
          <p:cNvPr id="222" name="Shape 222"/>
          <p:cNvPicPr preferRelativeResize="0"/>
          <p:nvPr/>
        </p:nvPicPr>
        <p:blipFill rotWithShape="1">
          <a:blip r:embed="rId3">
            <a:alphaModFix/>
          </a:blip>
          <a:srcRect b="0" l="0" r="0" t="0"/>
          <a:stretch/>
        </p:blipFill>
        <p:spPr>
          <a:xfrm>
            <a:off x="5918664" y="1313513"/>
            <a:ext cx="1847699" cy="380400"/>
          </a:xfrm>
          <a:prstGeom prst="rect">
            <a:avLst/>
          </a:prstGeom>
          <a:noFill/>
          <a:ln>
            <a:noFill/>
          </a:ln>
        </p:spPr>
      </p:pic>
      <p:pic>
        <p:nvPicPr>
          <p:cNvPr id="223" name="Shape 223"/>
          <p:cNvPicPr preferRelativeResize="0"/>
          <p:nvPr/>
        </p:nvPicPr>
        <p:blipFill>
          <a:blip r:embed="rId4">
            <a:alphaModFix/>
          </a:blip>
          <a:stretch>
            <a:fillRect/>
          </a:stretch>
        </p:blipFill>
        <p:spPr>
          <a:xfrm>
            <a:off x="3300962" y="4455300"/>
            <a:ext cx="3638550" cy="280035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504031" y="302768"/>
            <a:ext cx="9072599" cy="1259999"/>
          </a:xfrm>
          <a:prstGeom prst="rect">
            <a:avLst/>
          </a:prstGeom>
        </p:spPr>
        <p:txBody>
          <a:bodyPr anchorCtr="0" anchor="b" bIns="100800" lIns="100800" rIns="100800" tIns="100800">
            <a:noAutofit/>
          </a:bodyPr>
          <a:lstStyle/>
          <a:p>
            <a:pPr>
              <a:spcBef>
                <a:spcPts val="0"/>
              </a:spcBef>
              <a:buNone/>
            </a:pPr>
            <a:r>
              <a:rPr b="0" lang="en-US" sz="3200"/>
              <a:t>Presets</a:t>
            </a:r>
          </a:p>
        </p:txBody>
      </p:sp>
      <p:sp>
        <p:nvSpPr>
          <p:cNvPr id="229" name="Shape 229"/>
          <p:cNvSpPr txBox="1"/>
          <p:nvPr>
            <p:ph idx="1" type="body"/>
          </p:nvPr>
        </p:nvSpPr>
        <p:spPr>
          <a:xfrm>
            <a:off x="504031" y="1764105"/>
            <a:ext cx="9072599" cy="5476500"/>
          </a:xfrm>
          <a:prstGeom prst="rect">
            <a:avLst/>
          </a:prstGeom>
        </p:spPr>
        <p:txBody>
          <a:bodyPr anchorCtr="0" anchor="t" bIns="100800" lIns="100800" rIns="100800" tIns="100800">
            <a:noAutofit/>
          </a:bodyPr>
          <a:lstStyle/>
          <a:p>
            <a:pPr indent="-381000" lvl="0" marL="457200" rtl="0">
              <a:spcBef>
                <a:spcPts val="0"/>
              </a:spcBef>
              <a:buClr>
                <a:schemeClr val="dk1"/>
              </a:buClr>
              <a:buSzPct val="100000"/>
              <a:buFont typeface="Arial"/>
              <a:buChar char="●"/>
            </a:pPr>
            <a:r>
              <a:rPr lang="en-US" sz="2400"/>
              <a:t>Select an entry from Presets by pressing Presets tab on the Main Menu</a:t>
            </a:r>
          </a:p>
          <a:p>
            <a:pPr lvl="0" rtl="0">
              <a:spcBef>
                <a:spcPts val="0"/>
              </a:spcBef>
              <a:buNone/>
            </a:pPr>
            <a:r>
              <a:t/>
            </a:r>
            <a:endParaRPr sz="2400"/>
          </a:p>
          <a:p>
            <a:pPr indent="-381000" lvl="0" marL="457200" rtl="0">
              <a:spcBef>
                <a:spcPts val="0"/>
              </a:spcBef>
              <a:buClr>
                <a:schemeClr val="dk1"/>
              </a:buClr>
              <a:buSzPct val="100000"/>
              <a:buFont typeface="Arial"/>
              <a:buChar char="●"/>
            </a:pPr>
            <a:r>
              <a:rPr lang="en-US" sz="2400"/>
              <a:t>Select an entry from the drop-down</a:t>
            </a:r>
          </a:p>
          <a:p>
            <a:pPr lvl="0" rtl="0">
              <a:spcBef>
                <a:spcPts val="0"/>
              </a:spcBef>
              <a:buNone/>
            </a:pPr>
            <a:r>
              <a:t/>
            </a:r>
            <a:endParaRPr sz="2400"/>
          </a:p>
          <a:p>
            <a:pPr indent="-381000" lvl="0" marL="457200" rtl="0">
              <a:spcBef>
                <a:spcPts val="0"/>
              </a:spcBef>
              <a:buClr>
                <a:schemeClr val="dk1"/>
              </a:buClr>
              <a:buSzPct val="100000"/>
              <a:buFont typeface="Arial"/>
              <a:buChar char="●"/>
            </a:pPr>
            <a:r>
              <a:rPr lang="en-US" sz="2400"/>
              <a:t>Select the attributes</a:t>
            </a:r>
          </a:p>
          <a:p>
            <a:pPr lvl="0" rtl="0">
              <a:spcBef>
                <a:spcPts val="0"/>
              </a:spcBef>
              <a:buNone/>
            </a:pPr>
            <a:r>
              <a:t/>
            </a:r>
            <a:endParaRPr sz="2400"/>
          </a:p>
          <a:p>
            <a:pPr indent="-381000" lvl="0" marL="457200" rtl="0">
              <a:spcBef>
                <a:spcPts val="0"/>
              </a:spcBef>
              <a:buClr>
                <a:schemeClr val="dk1"/>
              </a:buClr>
              <a:buSzPct val="100000"/>
              <a:buFont typeface="Arial"/>
              <a:buChar char="●"/>
            </a:pPr>
            <a:r>
              <a:rPr lang="en-US" sz="2400"/>
              <a:t>Press Apply Preset</a:t>
            </a:r>
          </a:p>
          <a:p>
            <a:pPr>
              <a:spcBef>
                <a:spcPts val="0"/>
              </a:spcBef>
              <a:buNone/>
            </a:pPr>
            <a:r>
              <a:t/>
            </a:r>
            <a:endParaRPr sz="2400"/>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 name="Shape 52"/>
        <p:cNvGrpSpPr/>
        <p:nvPr/>
      </p:nvGrpSpPr>
      <p:grpSpPr>
        <a:xfrm>
          <a:off x="0" y="0"/>
          <a:ext cx="0" cy="0"/>
          <a:chOff x="0" y="0"/>
          <a:chExt cx="0" cy="0"/>
        </a:xfrm>
      </p:grpSpPr>
      <p:sp>
        <p:nvSpPr>
          <p:cNvPr id="53" name="Shape 53"/>
          <p:cNvSpPr txBox="1"/>
          <p:nvPr>
            <p:ph type="title"/>
          </p:nvPr>
        </p:nvSpPr>
        <p:spPr>
          <a:xfrm>
            <a:off x="427831" y="225138"/>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0" lang="en-US" sz="3000" u="none" cap="none" strike="noStrike">
                <a:solidFill>
                  <a:srgbClr val="000000"/>
                </a:solidFill>
                <a:latin typeface="Arial"/>
                <a:ea typeface="Arial"/>
                <a:cs typeface="Arial"/>
                <a:sym typeface="Arial"/>
              </a:rPr>
              <a:t>Install JOSM</a:t>
            </a:r>
          </a:p>
        </p:txBody>
      </p:sp>
      <p:sp>
        <p:nvSpPr>
          <p:cNvPr id="54" name="Shape 54"/>
          <p:cNvSpPr txBox="1"/>
          <p:nvPr>
            <p:ph idx="1" type="body"/>
          </p:nvPr>
        </p:nvSpPr>
        <p:spPr>
          <a:xfrm>
            <a:off x="504025" y="1616750"/>
            <a:ext cx="9263400" cy="6104099"/>
          </a:xfrm>
          <a:prstGeom prst="rect">
            <a:avLst/>
          </a:prstGeom>
          <a:noFill/>
          <a:ln>
            <a:noFill/>
          </a:ln>
        </p:spPr>
        <p:txBody>
          <a:bodyPr anchorCtr="1" anchor="t" bIns="45700" lIns="91425" rIns="91425" tIns="45700">
            <a:noAutofit/>
          </a:bodyPr>
          <a:lstStyle/>
          <a:p>
            <a:pPr indent="-266700" lvl="0" marL="342900" marR="0" rtl="0" algn="l">
              <a:lnSpc>
                <a:spcPct val="100000"/>
              </a:lnSpc>
              <a:spcBef>
                <a:spcPts val="1417"/>
              </a:spcBef>
              <a:spcAft>
                <a:spcPts val="0"/>
              </a:spcAft>
              <a:buClr>
                <a:srgbClr val="000000"/>
              </a:buClr>
              <a:buSzPct val="100000"/>
              <a:buFont typeface="Arial"/>
              <a:buAutoNum type="arabicPeriod"/>
            </a:pPr>
            <a:r>
              <a:rPr lang="en-US" sz="2000"/>
              <a:t>G</a:t>
            </a:r>
            <a:r>
              <a:rPr b="0" baseline="0" i="0" lang="en-US" sz="2000" u="none" cap="none" strike="noStrike">
                <a:solidFill>
                  <a:srgbClr val="000000"/>
                </a:solidFill>
                <a:latin typeface="Arial"/>
                <a:ea typeface="Arial"/>
                <a:cs typeface="Arial"/>
                <a:sym typeface="Arial"/>
              </a:rPr>
              <a:t>et a copy from the USB Stick from the facilitator. Copy the </a:t>
            </a:r>
            <a:r>
              <a:rPr lang="en-US" sz="2000"/>
              <a:t>“JOSM install” folder.</a:t>
            </a:r>
          </a:p>
          <a:p>
            <a:pPr indent="-266700" lvl="0" marL="342900" marR="0" rtl="0" algn="l">
              <a:lnSpc>
                <a:spcPct val="100000"/>
              </a:lnSpc>
              <a:spcBef>
                <a:spcPts val="1417"/>
              </a:spcBef>
              <a:spcAft>
                <a:spcPts val="0"/>
              </a:spcAft>
              <a:buClr>
                <a:srgbClr val="000000"/>
              </a:buClr>
              <a:buSzPct val="100000"/>
              <a:buFont typeface="Arial"/>
              <a:buAutoNum type="arabicPeriod"/>
            </a:pPr>
            <a:r>
              <a:rPr lang="en-US" sz="2000"/>
              <a:t>Install the Java runtime (jre-8u45-windows-i586.exe)</a:t>
            </a:r>
          </a:p>
          <a:p>
            <a:pPr indent="-266700" lvl="0" marL="342900" marR="0" rtl="0" algn="l">
              <a:lnSpc>
                <a:spcPct val="100000"/>
              </a:lnSpc>
              <a:spcBef>
                <a:spcPts val="1417"/>
              </a:spcBef>
              <a:spcAft>
                <a:spcPts val="0"/>
              </a:spcAft>
              <a:buClr>
                <a:schemeClr val="dk1"/>
              </a:buClr>
              <a:buSzPct val="100000"/>
              <a:buFont typeface="Arial"/>
              <a:buAutoNum type="arabicPeriod"/>
            </a:pPr>
            <a:r>
              <a:rPr lang="en-US" sz="2000"/>
              <a:t>Install JOSM</a:t>
            </a:r>
          </a:p>
          <a:p>
            <a:pPr indent="-266700" lvl="0" marL="342900" marR="0" rtl="0" algn="l">
              <a:lnSpc>
                <a:spcPct val="100000"/>
              </a:lnSpc>
              <a:spcBef>
                <a:spcPts val="1417"/>
              </a:spcBef>
              <a:spcAft>
                <a:spcPts val="0"/>
              </a:spcAft>
              <a:buClr>
                <a:schemeClr val="dk1"/>
              </a:buClr>
              <a:buSzPct val="100000"/>
              <a:buFont typeface="Arial"/>
              <a:buAutoNum type="arabicPeriod"/>
            </a:pPr>
            <a:r>
              <a:rPr lang="en-US" sz="2000"/>
              <a:t>Open a file explorer window</a:t>
            </a:r>
          </a:p>
          <a:p>
            <a:pPr indent="-266700" lvl="0" marL="342900" marR="0" rtl="0" algn="l">
              <a:lnSpc>
                <a:spcPct val="100000"/>
              </a:lnSpc>
              <a:spcBef>
                <a:spcPts val="1417"/>
              </a:spcBef>
              <a:spcAft>
                <a:spcPts val="0"/>
              </a:spcAft>
              <a:buClr>
                <a:schemeClr val="dk1"/>
              </a:buClr>
              <a:buSzPct val="100000"/>
              <a:buFont typeface="Arial"/>
              <a:buAutoNum type="arabicPeriod"/>
            </a:pPr>
            <a:r>
              <a:rPr lang="en-US" sz="2000"/>
              <a:t>Type %APPDATA% in the location bar</a:t>
            </a:r>
          </a:p>
          <a:p>
            <a:pPr indent="-266700" lvl="0" marL="342900" marR="0" rtl="0" algn="l">
              <a:lnSpc>
                <a:spcPct val="100000"/>
              </a:lnSpc>
              <a:spcBef>
                <a:spcPts val="1417"/>
              </a:spcBef>
              <a:spcAft>
                <a:spcPts val="0"/>
              </a:spcAft>
              <a:buClr>
                <a:schemeClr val="dk1"/>
              </a:buClr>
              <a:buSzPct val="100000"/>
              <a:buFont typeface="Arial"/>
              <a:buAutoNum type="arabicPeriod"/>
            </a:pPr>
            <a:r>
              <a:rPr lang="en-US" sz="2000"/>
              <a:t>Copy the “JOSM” folder to this directory. This will install plugins.</a:t>
            </a:r>
          </a:p>
          <a:p>
            <a:pPr indent="-266700" lvl="0" marL="342900" marR="0" rtl="0" algn="l">
              <a:lnSpc>
                <a:spcPct val="100000"/>
              </a:lnSpc>
              <a:spcBef>
                <a:spcPts val="1417"/>
              </a:spcBef>
              <a:spcAft>
                <a:spcPts val="0"/>
              </a:spcAft>
              <a:buClr>
                <a:schemeClr val="dk1"/>
              </a:buClr>
              <a:buSzPct val="100000"/>
              <a:buFont typeface="Arial"/>
              <a:buAutoNum type="arabicPeriod"/>
            </a:pPr>
            <a:r>
              <a:rPr lang="en-US" sz="2000"/>
              <a:t>Type C:\ProgramData in the location bar</a:t>
            </a:r>
          </a:p>
          <a:p>
            <a:pPr indent="-266700" lvl="0" marL="342900" marR="0" rtl="0" algn="l">
              <a:lnSpc>
                <a:spcPct val="100000"/>
              </a:lnSpc>
              <a:spcBef>
                <a:spcPts val="1417"/>
              </a:spcBef>
              <a:spcAft>
                <a:spcPts val="0"/>
              </a:spcAft>
              <a:buClr>
                <a:schemeClr val="dk1"/>
              </a:buClr>
              <a:buSzPct val="100000"/>
              <a:buFont typeface="Arial"/>
              <a:buAutoNum type="arabicPeriod"/>
            </a:pPr>
            <a:r>
              <a:rPr lang="en-US" sz="2000"/>
              <a:t>Copy the “JOSM_presets” folder to this directory. This will install the presets.</a:t>
            </a:r>
          </a:p>
          <a:p>
            <a:pPr indent="-266700" lvl="0" marL="342900" marR="0" rtl="0" algn="l">
              <a:lnSpc>
                <a:spcPct val="100000"/>
              </a:lnSpc>
              <a:spcBef>
                <a:spcPts val="1417"/>
              </a:spcBef>
              <a:spcAft>
                <a:spcPts val="0"/>
              </a:spcAft>
              <a:buClr>
                <a:schemeClr val="dk1"/>
              </a:buClr>
              <a:buSzPct val="100000"/>
              <a:buFont typeface="Arial"/>
              <a:buAutoNum type="arabicPeriod"/>
            </a:pPr>
            <a:r>
              <a:rPr lang="en-US" sz="2000"/>
              <a:t>Launch JOSM.</a:t>
            </a:r>
          </a:p>
          <a:p>
            <a:pPr indent="-139700" lvl="0" marL="342900" marR="0" rtl="0" algn="l">
              <a:lnSpc>
                <a:spcPct val="100000"/>
              </a:lnSpc>
              <a:spcBef>
                <a:spcPts val="1417"/>
              </a:spcBef>
              <a:spcAft>
                <a:spcPts val="0"/>
              </a:spcAft>
              <a:buClr>
                <a:schemeClr val="dk1"/>
              </a:buClr>
              <a:buFont typeface="Arial"/>
              <a:buNone/>
            </a:pPr>
            <a:r>
              <a:t/>
            </a:r>
            <a:endParaRPr b="0" baseline="0" i="0" sz="3200" u="none" cap="none" strike="noStrike">
              <a:solidFill>
                <a:srgbClr val="000000"/>
              </a:solidFill>
              <a:latin typeface="Arial"/>
              <a:ea typeface="Arial"/>
              <a:cs typeface="Arial"/>
              <a:sym typeface="Arial"/>
            </a:endParaRPr>
          </a:p>
          <a:p>
            <a:pPr indent="-139700" lvl="0" marL="342900" marR="0" rtl="0" algn="l">
              <a:lnSpc>
                <a:spcPct val="100000"/>
              </a:lnSpc>
              <a:spcBef>
                <a:spcPts val="1417"/>
              </a:spcBef>
              <a:spcAft>
                <a:spcPts val="0"/>
              </a:spcAft>
              <a:buClr>
                <a:schemeClr val="dk1"/>
              </a:buClr>
              <a:buFont typeface="Arial"/>
              <a:buNone/>
            </a:pPr>
            <a:r>
              <a:t/>
            </a:r>
            <a:endParaRPr b="0" baseline="0" i="0" sz="3200" u="none" cap="none" strike="noStrike">
              <a:solidFill>
                <a:srgbClr val="000000"/>
              </a:solidFill>
              <a:latin typeface="Arial"/>
              <a:ea typeface="Arial"/>
              <a:cs typeface="Arial"/>
              <a:sym typeface="Arial"/>
            </a:endParaRPr>
          </a:p>
          <a:p>
            <a:pPr indent="-139700" lvl="0" marL="342900" marR="0" rtl="0" algn="l">
              <a:lnSpc>
                <a:spcPct val="100000"/>
              </a:lnSpc>
              <a:spcBef>
                <a:spcPts val="1417"/>
              </a:spcBef>
              <a:spcAft>
                <a:spcPts val="0"/>
              </a:spcAft>
              <a:buClr>
                <a:schemeClr val="dk1"/>
              </a:buClr>
              <a:buFont typeface="Arial"/>
              <a:buNone/>
            </a:pPr>
            <a:r>
              <a:t/>
            </a:r>
            <a:endParaRPr b="0" baseline="0" i="0" sz="3200" u="none" cap="none" strike="noStrike">
              <a:solidFill>
                <a:srgbClr val="000000"/>
              </a:solidFill>
              <a:latin typeface="Arial"/>
              <a:ea typeface="Arial"/>
              <a:cs typeface="Arial"/>
              <a:sym typeface="Arial"/>
            </a:endParaRPr>
          </a:p>
          <a:p>
            <a:pPr indent="-139700" lvl="0" marL="342900" marR="0" rtl="0" algn="l">
              <a:lnSpc>
                <a:spcPct val="100000"/>
              </a:lnSpc>
              <a:spcBef>
                <a:spcPts val="1417"/>
              </a:spcBef>
              <a:spcAft>
                <a:spcPts val="0"/>
              </a:spcAft>
              <a:buClr>
                <a:schemeClr val="dk1"/>
              </a:buClr>
              <a:buFont typeface="Arial"/>
              <a:buNone/>
            </a:pPr>
            <a:r>
              <a:t/>
            </a:r>
            <a:endParaRPr b="0" baseline="0" i="0" sz="3200" u="none" cap="none" strike="noStrike">
              <a:solidFill>
                <a:srgbClr val="000000"/>
              </a:solidFill>
              <a:latin typeface="Arial"/>
              <a:ea typeface="Arial"/>
              <a:cs typeface="Arial"/>
              <a:sym typeface="Arial"/>
            </a:endParaRPr>
          </a:p>
          <a:p>
            <a:pPr indent="-139700" lvl="0" marL="342900" marR="0" rtl="0" algn="l">
              <a:lnSpc>
                <a:spcPct val="100000"/>
              </a:lnSpc>
              <a:spcBef>
                <a:spcPts val="1417"/>
              </a:spcBef>
              <a:spcAft>
                <a:spcPts val="0"/>
              </a:spcAft>
              <a:buClr>
                <a:schemeClr val="dk1"/>
              </a:buClr>
              <a:buFont typeface="Arial"/>
              <a:buNone/>
            </a:pPr>
            <a:r>
              <a:t/>
            </a:r>
            <a:endParaRPr b="0" baseline="0" i="0" sz="3200" u="none" cap="none" strike="noStrike">
              <a:solidFill>
                <a:srgbClr val="000000"/>
              </a:solidFill>
              <a:latin typeface="Arial"/>
              <a:ea typeface="Arial"/>
              <a:cs typeface="Arial"/>
              <a:sym typeface="Arial"/>
            </a:endParaRPr>
          </a:p>
          <a:p>
            <a:pPr indent="-139700" lvl="0" marL="342900" marR="0" rtl="0" algn="l">
              <a:lnSpc>
                <a:spcPct val="100000"/>
              </a:lnSpc>
              <a:spcBef>
                <a:spcPts val="1417"/>
              </a:spcBef>
              <a:spcAft>
                <a:spcPts val="0"/>
              </a:spcAft>
              <a:buClr>
                <a:schemeClr val="dk1"/>
              </a:buClr>
              <a:buFont typeface="Arial"/>
              <a:buNone/>
            </a:pPr>
            <a:r>
              <a:t/>
            </a:r>
            <a:endParaRPr b="0" baseline="0" i="0" sz="3200" u="none" cap="none" strike="noStrike">
              <a:solidFill>
                <a:srgbClr val="000000"/>
              </a:solidFill>
              <a:latin typeface="Arial"/>
              <a:ea typeface="Arial"/>
              <a:cs typeface="Arial"/>
              <a:sym typeface="Arial"/>
            </a:endParaRPr>
          </a:p>
          <a:p>
            <a:pPr indent="-139700" lvl="0" marL="342900" marR="0" rtl="0" algn="l">
              <a:lnSpc>
                <a:spcPct val="100000"/>
              </a:lnSpc>
              <a:spcBef>
                <a:spcPts val="1417"/>
              </a:spcBef>
              <a:spcAft>
                <a:spcPts val="1417"/>
              </a:spcAft>
              <a:buClr>
                <a:schemeClr val="dk1"/>
              </a:buClr>
              <a:buFont typeface="Arial"/>
              <a:buNone/>
            </a:pPr>
            <a:r>
              <a:t/>
            </a:r>
            <a:endParaRPr b="0" baseline="0" i="0" sz="32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pic>
        <p:nvPicPr>
          <p:cNvPr id="59" name="Shape 59"/>
          <p:cNvPicPr preferRelativeResize="0"/>
          <p:nvPr/>
        </p:nvPicPr>
        <p:blipFill rotWithShape="1">
          <a:blip r:embed="rId3">
            <a:alphaModFix/>
          </a:blip>
          <a:srcRect b="0" l="0" r="0" t="0"/>
          <a:stretch/>
        </p:blipFill>
        <p:spPr>
          <a:xfrm>
            <a:off x="228600" y="165475"/>
            <a:ext cx="9677099" cy="726719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type="title"/>
          </p:nvPr>
        </p:nvSpPr>
        <p:spPr>
          <a:xfrm>
            <a:off x="504031" y="445189"/>
            <a:ext cx="9072300" cy="1070399"/>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baseline="0" i="0" lang="en-US" sz="3000" u="none" cap="none" strike="noStrike">
                <a:solidFill>
                  <a:srgbClr val="000000"/>
                </a:solidFill>
                <a:latin typeface="Arial"/>
                <a:ea typeface="Arial"/>
                <a:cs typeface="Arial"/>
                <a:sym typeface="Arial"/>
              </a:rPr>
              <a:t>JOSM Interface</a:t>
            </a:r>
          </a:p>
        </p:txBody>
      </p:sp>
      <p:sp>
        <p:nvSpPr>
          <p:cNvPr id="65" name="Shape 65"/>
          <p:cNvSpPr txBox="1"/>
          <p:nvPr>
            <p:ph idx="1" type="body"/>
          </p:nvPr>
        </p:nvSpPr>
        <p:spPr>
          <a:xfrm>
            <a:off x="504031" y="1280238"/>
            <a:ext cx="9072202" cy="5669630"/>
          </a:xfrm>
          <a:prstGeom prst="rect">
            <a:avLst/>
          </a:prstGeom>
          <a:noFill/>
          <a:ln>
            <a:noFill/>
          </a:ln>
        </p:spPr>
        <p:txBody>
          <a:bodyPr anchorCtr="1" anchor="t" bIns="45700" lIns="91425" rIns="91425" tIns="45700">
            <a:noAutofit/>
          </a:bodyPr>
          <a:lstStyle/>
          <a:p>
            <a:pPr indent="-139700" lvl="0" marL="342900" marR="0" rtl="0" algn="l">
              <a:lnSpc>
                <a:spcPct val="100000"/>
              </a:lnSpc>
              <a:spcBef>
                <a:spcPts val="0"/>
              </a:spcBef>
              <a:spcAft>
                <a:spcPts val="0"/>
              </a:spcAft>
              <a:buClr>
                <a:schemeClr val="dk1"/>
              </a:buClr>
              <a:buFont typeface="Arial"/>
              <a:buNone/>
            </a:pPr>
            <a:r>
              <a:t/>
            </a:r>
            <a:endParaRPr b="0" baseline="0" i="0" sz="3200" u="none" cap="none" strike="noStrike">
              <a:solidFill>
                <a:schemeClr val="dk1"/>
              </a:solidFill>
              <a:latin typeface="Calibri"/>
              <a:ea typeface="Calibri"/>
              <a:cs typeface="Calibri"/>
              <a:sym typeface="Calibri"/>
            </a:endParaRPr>
          </a:p>
          <a:p>
            <a:pPr indent="-292100" lvl="0" marL="342900" marR="0" rtl="0" algn="l">
              <a:lnSpc>
                <a:spcPct val="100000"/>
              </a:lnSpc>
              <a:spcBef>
                <a:spcPts val="1417"/>
              </a:spcBef>
              <a:spcAft>
                <a:spcPts val="0"/>
              </a:spcAft>
              <a:buClr>
                <a:srgbClr val="000000"/>
              </a:buClr>
              <a:buSzPct val="100000"/>
              <a:buFont typeface="Arial"/>
              <a:buChar char="•"/>
            </a:pPr>
            <a:r>
              <a:rPr b="1" baseline="0" i="0" lang="en-US" sz="2400" u="none" cap="none" strike="noStrike">
                <a:solidFill>
                  <a:srgbClr val="000000"/>
                </a:solidFill>
                <a:latin typeface="Arial"/>
                <a:ea typeface="Arial"/>
                <a:cs typeface="Arial"/>
                <a:sym typeface="Arial"/>
              </a:rPr>
              <a:t>Map View</a:t>
            </a:r>
            <a:r>
              <a:rPr b="0" baseline="0" i="0" lang="en-US" sz="2400" u="none" cap="none" strike="noStrike">
                <a:solidFill>
                  <a:srgbClr val="000000"/>
                </a:solidFill>
                <a:latin typeface="Arial"/>
                <a:ea typeface="Arial"/>
                <a:cs typeface="Arial"/>
                <a:sym typeface="Arial"/>
              </a:rPr>
              <a:t> – The main window where the geodata is displayed and editing takes place</a:t>
            </a:r>
          </a:p>
          <a:p>
            <a:pPr lvl="0" marR="0" rtl="0" algn="l">
              <a:lnSpc>
                <a:spcPct val="100000"/>
              </a:lnSpc>
              <a:spcBef>
                <a:spcPts val="1417"/>
              </a:spcBef>
              <a:spcAft>
                <a:spcPts val="0"/>
              </a:spcAft>
              <a:buNone/>
            </a:pPr>
            <a:r>
              <a:t/>
            </a:r>
            <a:endParaRPr sz="2400">
              <a:solidFill>
                <a:srgbClr val="000000"/>
              </a:solidFill>
            </a:endParaRPr>
          </a:p>
          <a:p>
            <a:pPr indent="-292100" lvl="0" marL="342900" marR="0" rtl="0" algn="l">
              <a:lnSpc>
                <a:spcPct val="100000"/>
              </a:lnSpc>
              <a:spcBef>
                <a:spcPts val="1417"/>
              </a:spcBef>
              <a:spcAft>
                <a:spcPts val="0"/>
              </a:spcAft>
              <a:buClr>
                <a:srgbClr val="000000"/>
              </a:buClr>
              <a:buSzPct val="100000"/>
              <a:buFont typeface="Arial"/>
              <a:buChar char="•"/>
            </a:pPr>
            <a:r>
              <a:rPr b="1" baseline="0" i="0" lang="en-US" sz="2400" u="none" cap="none" strike="noStrike">
                <a:solidFill>
                  <a:srgbClr val="000000"/>
                </a:solidFill>
                <a:latin typeface="Arial"/>
                <a:ea typeface="Arial"/>
                <a:cs typeface="Arial"/>
                <a:sym typeface="Arial"/>
              </a:rPr>
              <a:t>Main Menu</a:t>
            </a:r>
            <a:r>
              <a:rPr b="0" baseline="0" i="0" lang="en-US" sz="2400" u="none" cap="none" strike="noStrike">
                <a:solidFill>
                  <a:srgbClr val="000000"/>
                </a:solidFill>
                <a:latin typeface="Arial"/>
                <a:ea typeface="Arial"/>
                <a:cs typeface="Arial"/>
                <a:sym typeface="Arial"/>
              </a:rPr>
              <a:t> – The menu is customizable depending on which plugins you have installed</a:t>
            </a:r>
          </a:p>
          <a:p>
            <a:pPr lvl="0" marR="0" rtl="0" algn="l">
              <a:lnSpc>
                <a:spcPct val="100000"/>
              </a:lnSpc>
              <a:spcBef>
                <a:spcPts val="1417"/>
              </a:spcBef>
              <a:spcAft>
                <a:spcPts val="0"/>
              </a:spcAft>
              <a:buNone/>
            </a:pPr>
            <a:r>
              <a:t/>
            </a:r>
            <a:endParaRPr sz="2400">
              <a:solidFill>
                <a:srgbClr val="000000"/>
              </a:solidFill>
            </a:endParaRPr>
          </a:p>
          <a:p>
            <a:pPr indent="-292100" lvl="0" marL="342900" marR="0" rtl="0" algn="l">
              <a:lnSpc>
                <a:spcPct val="100000"/>
              </a:lnSpc>
              <a:spcBef>
                <a:spcPts val="1417"/>
              </a:spcBef>
              <a:spcAft>
                <a:spcPts val="0"/>
              </a:spcAft>
              <a:buClr>
                <a:srgbClr val="000000"/>
              </a:buClr>
              <a:buSzPct val="100000"/>
              <a:buFont typeface="Arial"/>
              <a:buChar char="•"/>
            </a:pPr>
            <a:r>
              <a:rPr b="1" baseline="0" i="0" lang="en-US" sz="2400" u="none" cap="none" strike="noStrike">
                <a:solidFill>
                  <a:srgbClr val="000000"/>
                </a:solidFill>
                <a:latin typeface="Arial"/>
                <a:ea typeface="Arial"/>
                <a:cs typeface="Arial"/>
                <a:sym typeface="Arial"/>
              </a:rPr>
              <a:t>Shortcu</a:t>
            </a:r>
            <a:r>
              <a:rPr b="1" lang="en-US" sz="2400"/>
              <a:t>t</a:t>
            </a:r>
            <a:r>
              <a:rPr b="1" baseline="0" i="0" lang="en-US" sz="2400" u="none" cap="none" strike="noStrike">
                <a:solidFill>
                  <a:srgbClr val="000000"/>
                </a:solidFill>
                <a:latin typeface="Arial"/>
                <a:ea typeface="Arial"/>
                <a:cs typeface="Arial"/>
                <a:sym typeface="Arial"/>
              </a:rPr>
              <a:t> Toolbar</a:t>
            </a:r>
            <a:r>
              <a:rPr b="0" baseline="0" i="0" lang="en-US" sz="2400" u="none" cap="none" strike="noStrike">
                <a:solidFill>
                  <a:srgbClr val="000000"/>
                </a:solidFill>
                <a:latin typeface="Arial"/>
                <a:ea typeface="Arial"/>
                <a:cs typeface="Arial"/>
                <a:sym typeface="Arial"/>
              </a:rPr>
              <a:t> – The buttons in this toolbar are shortcuts to commands from the Main Menu. This toolbar is highly customizable, with the ability to add and remove menus items from the preference dialog.</a:t>
            </a:r>
          </a:p>
          <a:p>
            <a:pPr indent="-139700" lvl="0" marL="342900" marR="0" rtl="0" algn="l">
              <a:lnSpc>
                <a:spcPct val="100000"/>
              </a:lnSpc>
              <a:spcBef>
                <a:spcPts val="1417"/>
              </a:spcBef>
              <a:spcAft>
                <a:spcPts val="1417"/>
              </a:spcAft>
              <a:buClr>
                <a:schemeClr val="dk1"/>
              </a:buClr>
              <a:buFont typeface="Arial"/>
              <a:buNone/>
            </a:pPr>
            <a:r>
              <a:t/>
            </a:r>
            <a:endParaRPr b="0" baseline="0" i="0" sz="32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idx="1" type="body"/>
          </p:nvPr>
        </p:nvSpPr>
        <p:spPr>
          <a:xfrm>
            <a:off x="504025" y="1540550"/>
            <a:ext cx="9072300" cy="4740899"/>
          </a:xfrm>
          <a:prstGeom prst="rect">
            <a:avLst/>
          </a:prstGeom>
          <a:noFill/>
          <a:ln>
            <a:noFill/>
          </a:ln>
        </p:spPr>
        <p:txBody>
          <a:bodyPr anchorCtr="1" anchor="t" bIns="45700" lIns="91425" rIns="91425" tIns="45700">
            <a:noAutofit/>
          </a:bodyPr>
          <a:lstStyle/>
          <a:p>
            <a:pPr indent="-292100" lvl="0" marL="342900" marR="0" rtl="0" algn="l">
              <a:lnSpc>
                <a:spcPct val="100000"/>
              </a:lnSpc>
              <a:spcBef>
                <a:spcPts val="0"/>
              </a:spcBef>
              <a:spcAft>
                <a:spcPts val="0"/>
              </a:spcAft>
              <a:buClr>
                <a:srgbClr val="000000"/>
              </a:buClr>
              <a:buSzPct val="100000"/>
              <a:buFont typeface="Arial"/>
              <a:buChar char="•"/>
            </a:pPr>
            <a:r>
              <a:rPr b="1" baseline="0" i="0" lang="en-US" sz="2400" u="none" cap="none" strike="noStrike">
                <a:solidFill>
                  <a:srgbClr val="000000"/>
                </a:solidFill>
                <a:latin typeface="Arial"/>
                <a:ea typeface="Arial"/>
                <a:cs typeface="Arial"/>
                <a:sym typeface="Arial"/>
              </a:rPr>
              <a:t>Edit Tools – </a:t>
            </a:r>
            <a:r>
              <a:rPr b="0" baseline="0" i="0" lang="en-US" sz="2400" u="none" cap="none" strike="noStrike">
                <a:solidFill>
                  <a:srgbClr val="000000"/>
                </a:solidFill>
                <a:latin typeface="Arial"/>
                <a:ea typeface="Arial"/>
                <a:cs typeface="Arial"/>
                <a:sym typeface="Arial"/>
              </a:rPr>
              <a:t>Contains drawing tools and the show/hide buttons for the Toggle Dialogs window</a:t>
            </a:r>
          </a:p>
          <a:p>
            <a:pPr lvl="0" marR="0" rtl="0" algn="l">
              <a:lnSpc>
                <a:spcPct val="100000"/>
              </a:lnSpc>
              <a:spcBef>
                <a:spcPts val="0"/>
              </a:spcBef>
              <a:spcAft>
                <a:spcPts val="0"/>
              </a:spcAft>
              <a:buNone/>
            </a:pPr>
            <a:r>
              <a:t/>
            </a:r>
            <a:endParaRPr sz="2400">
              <a:solidFill>
                <a:srgbClr val="000000"/>
              </a:solidFill>
            </a:endParaRPr>
          </a:p>
          <a:p>
            <a:pPr indent="-292100" lvl="0" marL="342900" marR="0" rtl="0" algn="l">
              <a:lnSpc>
                <a:spcPct val="100000"/>
              </a:lnSpc>
              <a:spcBef>
                <a:spcPts val="1417"/>
              </a:spcBef>
              <a:spcAft>
                <a:spcPts val="0"/>
              </a:spcAft>
              <a:buClr>
                <a:srgbClr val="000000"/>
              </a:buClr>
              <a:buSzPct val="100000"/>
              <a:buFont typeface="Arial"/>
              <a:buChar char="•"/>
            </a:pPr>
            <a:r>
              <a:rPr b="1" baseline="0" i="0" lang="en-US" sz="2400" u="none" cap="none" strike="noStrike">
                <a:solidFill>
                  <a:srgbClr val="000000"/>
                </a:solidFill>
                <a:latin typeface="Arial"/>
                <a:ea typeface="Arial"/>
                <a:cs typeface="Arial"/>
                <a:sym typeface="Arial"/>
              </a:rPr>
              <a:t>Information Panels</a:t>
            </a:r>
            <a:r>
              <a:rPr b="0" baseline="0" i="0" lang="en-US" sz="2400" u="none" cap="none" strike="noStrike">
                <a:solidFill>
                  <a:srgbClr val="000000"/>
                </a:solidFill>
                <a:latin typeface="Arial"/>
                <a:ea typeface="Arial"/>
                <a:cs typeface="Arial"/>
                <a:sym typeface="Arial"/>
              </a:rPr>
              <a:t> – These show information about the data in JOSM, including a list of selected features</a:t>
            </a:r>
            <a:r>
              <a:rPr lang="en-US" sz="2400">
                <a:solidFill>
                  <a:srgbClr val="000000"/>
                </a:solidFill>
              </a:rPr>
              <a:t>, </a:t>
            </a:r>
            <a:r>
              <a:rPr b="0" baseline="0" i="0" lang="en-US" sz="2400" u="none" cap="none" strike="noStrike">
                <a:solidFill>
                  <a:srgbClr val="000000"/>
                </a:solidFill>
                <a:latin typeface="Arial"/>
                <a:ea typeface="Arial"/>
                <a:cs typeface="Arial"/>
                <a:sym typeface="Arial"/>
              </a:rPr>
              <a:t>objects, how the selected objects are tagged, who the last mapper to edit a feature was, and the different</a:t>
            </a:r>
            <a:r>
              <a:rPr lang="en-US" sz="2400">
                <a:solidFill>
                  <a:srgbClr val="000000"/>
                </a:solidFill>
              </a:rPr>
              <a:t> </a:t>
            </a:r>
            <a:r>
              <a:rPr b="0" baseline="0" i="0" lang="en-US" sz="2400" u="none" cap="none" strike="noStrike">
                <a:solidFill>
                  <a:srgbClr val="000000"/>
                </a:solidFill>
                <a:latin typeface="Arial"/>
                <a:ea typeface="Arial"/>
                <a:cs typeface="Arial"/>
                <a:sym typeface="Arial"/>
              </a:rPr>
              <a:t>layers in the view</a:t>
            </a:r>
          </a:p>
          <a:p>
            <a:pPr lvl="0" marR="0" rtl="0" algn="l">
              <a:lnSpc>
                <a:spcPct val="100000"/>
              </a:lnSpc>
              <a:spcBef>
                <a:spcPts val="1417"/>
              </a:spcBef>
              <a:spcAft>
                <a:spcPts val="0"/>
              </a:spcAft>
              <a:buNone/>
            </a:pPr>
            <a:r>
              <a:t/>
            </a:r>
            <a:endParaRPr sz="2400">
              <a:solidFill>
                <a:srgbClr val="000000"/>
              </a:solidFill>
            </a:endParaRPr>
          </a:p>
          <a:p>
            <a:pPr indent="-292100" lvl="0" marL="342900" marR="0" rtl="0" algn="l">
              <a:lnSpc>
                <a:spcPct val="100000"/>
              </a:lnSpc>
              <a:spcBef>
                <a:spcPts val="1417"/>
              </a:spcBef>
              <a:spcAft>
                <a:spcPts val="0"/>
              </a:spcAft>
              <a:buClr>
                <a:srgbClr val="000000"/>
              </a:buClr>
              <a:buSzPct val="100000"/>
              <a:buFont typeface="Arial"/>
              <a:buChar char="•"/>
            </a:pPr>
            <a:r>
              <a:rPr b="1" baseline="0" i="0" lang="en-US" sz="2400" u="none" cap="none" strike="noStrike">
                <a:solidFill>
                  <a:srgbClr val="000000"/>
                </a:solidFill>
                <a:latin typeface="Arial"/>
                <a:ea typeface="Arial"/>
                <a:cs typeface="Arial"/>
                <a:sym typeface="Arial"/>
              </a:rPr>
              <a:t>Status Bar</a:t>
            </a:r>
            <a:r>
              <a:rPr b="0" baseline="0" i="0" lang="en-US" sz="2400" u="none" cap="none" strike="noStrike">
                <a:solidFill>
                  <a:srgbClr val="000000"/>
                </a:solidFill>
                <a:latin typeface="Arial"/>
                <a:ea typeface="Arial"/>
                <a:cs typeface="Arial"/>
                <a:sym typeface="Arial"/>
              </a:rPr>
              <a:t> – Gives coordinates and measurements for features, as well as a hint of the current tools</a:t>
            </a:r>
          </a:p>
          <a:p>
            <a:pPr lvl="0" marR="0" rtl="0" algn="l">
              <a:lnSpc>
                <a:spcPct val="100000"/>
              </a:lnSpc>
              <a:spcBef>
                <a:spcPts val="1417"/>
              </a:spcBef>
              <a:spcAft>
                <a:spcPts val="1417"/>
              </a:spcAft>
              <a:buNone/>
            </a:pPr>
            <a:r>
              <a:t/>
            </a:r>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199225" y="1176744"/>
            <a:ext cx="9072300" cy="593699"/>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lang="en-US" sz="2400"/>
              <a:t>Click File &gt; Download from OSM (or the icon on the Main Toolbar)</a:t>
            </a:r>
          </a:p>
        </p:txBody>
      </p:sp>
      <p:pic>
        <p:nvPicPr>
          <p:cNvPr id="76" name="Shape 76"/>
          <p:cNvPicPr preferRelativeResize="0"/>
          <p:nvPr>
            <p:ph idx="12" type="sldNum"/>
          </p:nvPr>
        </p:nvPicPr>
        <p:blipFill rotWithShape="1">
          <a:blip r:embed="rId3">
            <a:alphaModFix/>
          </a:blip>
          <a:srcRect b="0" l="0" r="0" t="0"/>
          <a:stretch/>
        </p:blipFill>
        <p:spPr>
          <a:xfrm>
            <a:off x="1388050" y="1985750"/>
            <a:ext cx="7657325" cy="5211800"/>
          </a:xfrm>
          <a:prstGeom prst="rect">
            <a:avLst/>
          </a:prstGeom>
          <a:noFill/>
          <a:ln>
            <a:noFill/>
          </a:ln>
        </p:spPr>
      </p:pic>
      <p:sp>
        <p:nvSpPr>
          <p:cNvPr id="77" name="Shape 77"/>
          <p:cNvSpPr txBox="1"/>
          <p:nvPr/>
        </p:nvSpPr>
        <p:spPr>
          <a:xfrm>
            <a:off x="0" y="228600"/>
            <a:ext cx="9941999" cy="990900"/>
          </a:xfrm>
          <a:prstGeom prst="rect">
            <a:avLst/>
          </a:prstGeom>
          <a:noFill/>
          <a:ln>
            <a:noFill/>
          </a:ln>
        </p:spPr>
        <p:txBody>
          <a:bodyPr anchorCtr="0" anchor="ctr" bIns="91425" lIns="91425" rIns="91425" tIns="91425">
            <a:noAutofit/>
          </a:bodyPr>
          <a:lstStyle/>
          <a:p>
            <a:pPr lvl="0" rtl="0" algn="ctr">
              <a:spcBef>
                <a:spcPts val="0"/>
              </a:spcBef>
              <a:buNone/>
            </a:pPr>
            <a:r>
              <a:rPr lang="en-US" sz="3000">
                <a:solidFill>
                  <a:schemeClr val="dk1"/>
                </a:solidFill>
              </a:rPr>
              <a:t>Downloading Data into JOSM from OSM Servers</a:t>
            </a:r>
          </a:p>
        </p:txBody>
      </p:sp>
      <p:pic>
        <p:nvPicPr>
          <p:cNvPr id="78" name="Shape 78"/>
          <p:cNvPicPr preferRelativeResize="0"/>
          <p:nvPr/>
        </p:nvPicPr>
        <p:blipFill>
          <a:blip r:embed="rId4">
            <a:alphaModFix/>
          </a:blip>
          <a:stretch>
            <a:fillRect/>
          </a:stretch>
        </p:blipFill>
        <p:spPr>
          <a:xfrm>
            <a:off x="9277100" y="1137624"/>
            <a:ext cx="551449" cy="55144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idx="1" type="body"/>
          </p:nvPr>
        </p:nvSpPr>
        <p:spPr>
          <a:xfrm>
            <a:off x="252162" y="261850"/>
            <a:ext cx="9576300" cy="713100"/>
          </a:xfrm>
          <a:prstGeom prst="rect">
            <a:avLst/>
          </a:prstGeom>
          <a:noFill/>
          <a:ln>
            <a:noFill/>
          </a:ln>
        </p:spPr>
        <p:txBody>
          <a:bodyPr anchorCtr="1" anchor="t" bIns="45700" lIns="91425" rIns="91425" tIns="45700">
            <a:noAutofit/>
          </a:bodyPr>
          <a:lstStyle/>
          <a:p>
            <a:pPr lvl="0" marR="0" rtl="0" algn="l">
              <a:lnSpc>
                <a:spcPct val="100000"/>
              </a:lnSpc>
              <a:spcBef>
                <a:spcPts val="1417"/>
              </a:spcBef>
              <a:spcAft>
                <a:spcPts val="1417"/>
              </a:spcAft>
              <a:buNone/>
            </a:pPr>
            <a:r>
              <a:rPr b="0" baseline="0" i="0" lang="en-US" sz="2400" u="none" cap="none" strike="noStrike">
                <a:solidFill>
                  <a:srgbClr val="000000"/>
                </a:solidFill>
                <a:latin typeface="Arial"/>
                <a:ea typeface="Arial"/>
                <a:cs typeface="Arial"/>
                <a:sym typeface="Arial"/>
              </a:rPr>
              <a:t>The download dialog box appears (Slippy Map)</a:t>
            </a:r>
          </a:p>
        </p:txBody>
      </p:sp>
      <p:pic>
        <p:nvPicPr>
          <p:cNvPr id="84" name="Shape 84"/>
          <p:cNvPicPr preferRelativeResize="0"/>
          <p:nvPr/>
        </p:nvPicPr>
        <p:blipFill>
          <a:blip r:embed="rId3">
            <a:alphaModFix/>
          </a:blip>
          <a:stretch>
            <a:fillRect/>
          </a:stretch>
        </p:blipFill>
        <p:spPr>
          <a:xfrm>
            <a:off x="416525" y="1051907"/>
            <a:ext cx="9072298" cy="4831918"/>
          </a:xfrm>
          <a:prstGeom prst="rect">
            <a:avLst/>
          </a:prstGeom>
          <a:noFill/>
          <a:ln>
            <a:noFill/>
          </a:ln>
        </p:spPr>
      </p:pic>
      <p:sp>
        <p:nvSpPr>
          <p:cNvPr id="85" name="Shape 85"/>
          <p:cNvSpPr txBox="1"/>
          <p:nvPr/>
        </p:nvSpPr>
        <p:spPr>
          <a:xfrm>
            <a:off x="504162" y="6102200"/>
            <a:ext cx="9072300" cy="1262699"/>
          </a:xfrm>
          <a:prstGeom prst="rect">
            <a:avLst/>
          </a:prstGeom>
          <a:noFill/>
          <a:ln>
            <a:noFill/>
          </a:ln>
        </p:spPr>
        <p:txBody>
          <a:bodyPr anchorCtr="0" anchor="t" bIns="91425" lIns="91425" rIns="91425" tIns="91425">
            <a:noAutofit/>
          </a:bodyPr>
          <a:lstStyle/>
          <a:p>
            <a:pPr rtl="0">
              <a:spcBef>
                <a:spcPts val="0"/>
              </a:spcBef>
              <a:buNone/>
            </a:pPr>
            <a:r>
              <a:rPr lang="en-US"/>
              <a:t>Hold your left mouse button, drag to create a light pink box. This will be the data that will be downloaded into JOSM.</a:t>
            </a:r>
          </a:p>
          <a:p>
            <a:pPr rtl="0">
              <a:spcBef>
                <a:spcPts val="0"/>
              </a:spcBef>
              <a:buNone/>
            </a:pPr>
            <a:r>
              <a:t/>
            </a:r>
            <a:endParaRPr/>
          </a:p>
          <a:p>
            <a:pPr>
              <a:spcBef>
                <a:spcPts val="0"/>
              </a:spcBef>
              <a:buNone/>
            </a:pPr>
            <a:r>
              <a:rPr lang="en-US"/>
              <a:t>NB: Don’t download large portions of data because it may take a long while. Work with smaller portions, and after you’re done, you download another portion. You can always choose to download additional data!</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nvSpPr>
        <p:spPr>
          <a:xfrm>
            <a:off x="383600" y="548275"/>
            <a:ext cx="9047100" cy="831299"/>
          </a:xfrm>
          <a:prstGeom prst="rect">
            <a:avLst/>
          </a:prstGeom>
          <a:noFill/>
          <a:ln>
            <a:noFill/>
          </a:ln>
        </p:spPr>
        <p:txBody>
          <a:bodyPr anchorCtr="0" anchor="t" bIns="91425" lIns="91425" rIns="91425" tIns="91425">
            <a:noAutofit/>
          </a:bodyPr>
          <a:lstStyle/>
          <a:p>
            <a:pPr algn="ctr">
              <a:spcBef>
                <a:spcPts val="0"/>
              </a:spcBef>
              <a:buNone/>
            </a:pPr>
            <a:r>
              <a:rPr lang="en-US" sz="3000"/>
              <a:t>Installing aerial imagery into JOSM (Mbtiles)</a:t>
            </a:r>
          </a:p>
        </p:txBody>
      </p:sp>
      <p:sp>
        <p:nvSpPr>
          <p:cNvPr id="91" name="Shape 91"/>
          <p:cNvSpPr txBox="1"/>
          <p:nvPr/>
        </p:nvSpPr>
        <p:spPr>
          <a:xfrm>
            <a:off x="303700" y="1896875"/>
            <a:ext cx="9526499" cy="1866299"/>
          </a:xfrm>
          <a:prstGeom prst="rect">
            <a:avLst/>
          </a:prstGeom>
          <a:noFill/>
          <a:ln>
            <a:noFill/>
          </a:ln>
        </p:spPr>
        <p:txBody>
          <a:bodyPr anchorCtr="0" anchor="t" bIns="91425" lIns="91425" rIns="91425" tIns="91425">
            <a:noAutofit/>
          </a:bodyPr>
          <a:lstStyle/>
          <a:p>
            <a:pPr rtl="0">
              <a:spcBef>
                <a:spcPts val="0"/>
              </a:spcBef>
              <a:buNone/>
            </a:pPr>
            <a:r>
              <a:rPr lang="en-US" sz="2400"/>
              <a:t>Run JOSM on your computer (Start Menu&gt;Search&gt;JOSM)</a:t>
            </a:r>
          </a:p>
          <a:p>
            <a:pPr rtl="0">
              <a:spcBef>
                <a:spcPts val="0"/>
              </a:spcBef>
              <a:buNone/>
            </a:pPr>
            <a:r>
              <a:t/>
            </a:r>
            <a:endParaRPr sz="2400"/>
          </a:p>
          <a:p>
            <a:pPr rtl="0">
              <a:spcBef>
                <a:spcPts val="0"/>
              </a:spcBef>
              <a:buNone/>
            </a:pPr>
            <a:r>
              <a:rPr lang="en-US" sz="2400"/>
              <a:t>Collect mbtiles from supervisor (on memory stick), save your drive</a:t>
            </a:r>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t/>
            </a:r>
            <a:endParaRPr sz="2400"/>
          </a:p>
          <a:p>
            <a:pPr rtl="0">
              <a:spcBef>
                <a:spcPts val="0"/>
              </a:spcBef>
              <a:buNone/>
            </a:pPr>
            <a:r>
              <a:rPr lang="en-US" sz="2400"/>
              <a:t> </a:t>
            </a:r>
          </a:p>
          <a:p>
            <a:pPr rtl="0">
              <a:spcBef>
                <a:spcPts val="0"/>
              </a:spcBef>
              <a:buNone/>
            </a:pPr>
            <a:r>
              <a:t/>
            </a:r>
            <a:endParaRPr sz="2400"/>
          </a:p>
          <a:p>
            <a:pPr>
              <a:spcBef>
                <a:spcPts val="0"/>
              </a:spcBef>
              <a:buNone/>
            </a:pPr>
            <a:r>
              <a:t/>
            </a:r>
            <a:endParaRPr sz="2400"/>
          </a:p>
        </p:txBody>
      </p:sp>
      <p:sp>
        <p:nvSpPr>
          <p:cNvPr id="92" name="Shape 92"/>
          <p:cNvSpPr txBox="1"/>
          <p:nvPr/>
        </p:nvSpPr>
        <p:spPr>
          <a:xfrm>
            <a:off x="339375" y="3973700"/>
            <a:ext cx="9254699" cy="2893199"/>
          </a:xfrm>
          <a:prstGeom prst="rect">
            <a:avLst/>
          </a:prstGeom>
          <a:noFill/>
          <a:ln>
            <a:noFill/>
          </a:ln>
        </p:spPr>
        <p:txBody>
          <a:bodyPr anchorCtr="0" anchor="t" bIns="91425" lIns="91425" rIns="91425" tIns="91425">
            <a:noAutofit/>
          </a:bodyPr>
          <a:lstStyle/>
          <a:p>
            <a:pPr rtl="0">
              <a:spcBef>
                <a:spcPts val="0"/>
              </a:spcBef>
              <a:buNone/>
            </a:pPr>
            <a:r>
              <a:rPr lang="en-US" sz="3000"/>
              <a:t>Whats are Plugins?</a:t>
            </a:r>
          </a:p>
          <a:p>
            <a:pPr rtl="0">
              <a:spcBef>
                <a:spcPts val="0"/>
              </a:spcBef>
              <a:buNone/>
            </a:pPr>
            <a:r>
              <a:t/>
            </a:r>
            <a:endParaRPr sz="1800"/>
          </a:p>
          <a:p>
            <a:pPr>
              <a:spcBef>
                <a:spcPts val="0"/>
              </a:spcBef>
              <a:buNone/>
            </a:pPr>
            <a:r>
              <a:rPr lang="en-US" sz="2400"/>
              <a:t>These are tools that are not installed with JOSM by default, but can be installed later on to add more functionality to JOSM to help you accomplish a given task. They are downloaded manually by user.</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